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4" r:id="rId3"/>
    <p:sldId id="285" r:id="rId4"/>
    <p:sldId id="286" r:id="rId5"/>
    <p:sldId id="287" r:id="rId6"/>
    <p:sldId id="289" r:id="rId7"/>
    <p:sldId id="291" r:id="rId8"/>
    <p:sldId id="293" r:id="rId9"/>
    <p:sldId id="314" r:id="rId10"/>
    <p:sldId id="315" r:id="rId11"/>
    <p:sldId id="292" r:id="rId12"/>
    <p:sldId id="295" r:id="rId13"/>
    <p:sldId id="319" r:id="rId14"/>
    <p:sldId id="316" r:id="rId15"/>
    <p:sldId id="320" r:id="rId16"/>
    <p:sldId id="317" r:id="rId17"/>
    <p:sldId id="318" r:id="rId18"/>
    <p:sldId id="299" r:id="rId19"/>
    <p:sldId id="300" r:id="rId20"/>
    <p:sldId id="301" r:id="rId21"/>
    <p:sldId id="303" r:id="rId22"/>
    <p:sldId id="304" r:id="rId23"/>
    <p:sldId id="323" r:id="rId24"/>
    <p:sldId id="321" r:id="rId25"/>
    <p:sldId id="305" r:id="rId26"/>
    <p:sldId id="311" r:id="rId27"/>
    <p:sldId id="312" r:id="rId28"/>
    <p:sldId id="322" r:id="rId29"/>
    <p:sldId id="307" r:id="rId30"/>
    <p:sldId id="308" r:id="rId31"/>
    <p:sldId id="310" r:id="rId32"/>
    <p:sldId id="257" r:id="rId33"/>
    <p:sldId id="280" r:id="rId34"/>
    <p:sldId id="281" r:id="rId35"/>
    <p:sldId id="282" r:id="rId36"/>
    <p:sldId id="283" r:id="rId37"/>
  </p:sldIdLst>
  <p:sldSz cx="9144000" cy="5143500" type="screen16x9"/>
  <p:notesSz cx="6858000" cy="9144000"/>
  <p:embeddedFontLs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Yu Mincho" panose="02020400000000000000" pitchFamily="18" charset="-128"/>
      <p:regular r:id="rId44"/>
    </p:embeddedFont>
    <p:embeddedFont>
      <p:font typeface="Lato Heavy" panose="020F0502020204030203" pitchFamily="34" charset="0"/>
      <p:bold r:id="rId45"/>
      <p:boldItalic r:id="rId46"/>
    </p:embeddedFont>
    <p:embeddedFont>
      <p:font typeface="Lato Light" panose="020F0502020204030203" pitchFamily="34" charset="0"/>
      <p:regular r:id="rId47"/>
      <p:bold r:id="rId48"/>
      <p:italic r:id="rId49"/>
      <p:boldItalic r:id="rId50"/>
    </p:embeddedFont>
    <p:embeddedFont>
      <p:font typeface="Lato Black" panose="020F0502020204030203" pitchFamily="34" charset="0"/>
      <p:bold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lee" initials="g" lastIdx="1" clrIdx="0">
    <p:extLst>
      <p:ext uri="{19B8F6BF-5375-455C-9EA6-DF929625EA0E}">
        <p15:presenceInfo xmlns:p15="http://schemas.microsoft.com/office/powerpoint/2012/main" userId="g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3C1849D-70B7-4AF8-A97A-1B2DF17FAF31}">
  <a:tblStyle styleId="{53C1849D-70B7-4AF8-A97A-1B2DF17FAF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72" autoAdjust="0"/>
    <p:restoredTop sz="94280" autoAdjust="0"/>
  </p:normalViewPr>
  <p:slideViewPr>
    <p:cSldViewPr snapToGrid="0">
      <p:cViewPr>
        <p:scale>
          <a:sx n="100" d="100"/>
          <a:sy n="100" d="100"/>
        </p:scale>
        <p:origin x="202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0CFBA4-F371-4808-AD7C-530FD9F65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09A95-618C-4BBD-BE36-4E682CBE7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DB774-2095-4591-BFDA-3EE68C288035}" type="datetimeFigureOut">
              <a:rPr lang="en-US" smtClean="0"/>
              <a:t>20/08/2017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E01F-1EE0-4F7B-A28D-75B577C1EF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8E965-78CC-492D-8DA1-BF03C35AD0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73FA4-705A-4B2D-AFF3-BDDB0819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8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9" name="Shape 319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7847950" y="4303830"/>
            <a:ext cx="1078300" cy="83967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/>
            </a:lvl1pPr>
          </a:lstStyle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71649" y="4524817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chemeClr val="accent1">
              <a:alpha val="788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1700" y="406750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0572" y="487850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230258" y="4310906"/>
            <a:ext cx="343159" cy="543910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567A0790-7143-41A8-9A41-59C98BBA9FB3}"/>
              </a:ext>
            </a:extLst>
          </p:cNvPr>
          <p:cNvGrpSpPr/>
          <p:nvPr userDrawn="1"/>
        </p:nvGrpSpPr>
        <p:grpSpPr>
          <a:xfrm>
            <a:off x="5118781" y="876845"/>
            <a:ext cx="445344" cy="367859"/>
            <a:chOff x="5268225" y="4341925"/>
            <a:chExt cx="468850" cy="387275"/>
          </a:xfrm>
          <a:solidFill>
            <a:schemeClr val="accent1"/>
          </a:solidFill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CA47DCA4-06FC-4B97-855D-9042B21EEE64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FEB31803-C374-4633-9382-1695B45E76B3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45F1966-9AB3-4F9E-A8FB-8629CBBB61FD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1689611A-53D2-45D7-BEA0-BC651CEB1CA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8D0FECB6-8897-4D64-B08E-7225E5F3822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513D1AE7-EBE8-4291-BFFF-A9B82A3ED4CB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2DBA5035-4D27-47F7-8BA3-3B6C544AB0B2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1E1A514C-DCF7-42C1-BEDE-E0EA2E3090B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8FF96-24BD-444A-A85D-ACA424FC22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301" y="267895"/>
            <a:ext cx="8616747" cy="4680242"/>
          </a:xfrm>
        </p:spPr>
        <p:txBody>
          <a:bodyPr/>
          <a:lstStyle/>
          <a:p>
            <a:endParaRPr lang="en-US"/>
          </a:p>
        </p:txBody>
      </p:sp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816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yc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167025" y="-83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-288158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44001" y="-145437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327692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99101" y="-74472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327692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55195" y="-62604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59380" y="2488309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94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2" name="Shape 124">
            <a:extLst>
              <a:ext uri="{FF2B5EF4-FFF2-40B4-BE49-F238E27FC236}">
                <a16:creationId xmlns:a16="http://schemas.microsoft.com/office/drawing/2014/main" id="{E68D6BA0-808F-4E19-8AF7-5CB74C0FB9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3" name="Shape 100">
            <a:extLst>
              <a:ext uri="{FF2B5EF4-FFF2-40B4-BE49-F238E27FC236}">
                <a16:creationId xmlns:a16="http://schemas.microsoft.com/office/drawing/2014/main" id="{14929E09-40B2-436B-BBD9-E306B2FB5627}"/>
              </a:ext>
            </a:extLst>
          </p:cNvPr>
          <p:cNvSpPr/>
          <p:nvPr userDrawn="1"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111">
            <a:extLst>
              <a:ext uri="{FF2B5EF4-FFF2-40B4-BE49-F238E27FC236}">
                <a16:creationId xmlns:a16="http://schemas.microsoft.com/office/drawing/2014/main" id="{965DD641-D84B-46D2-8A97-FA3503AFC2B5}"/>
              </a:ext>
            </a:extLst>
          </p:cNvPr>
          <p:cNvSpPr/>
          <p:nvPr userDrawn="1"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5" name="Shape 126">
            <a:extLst>
              <a:ext uri="{FF2B5EF4-FFF2-40B4-BE49-F238E27FC236}">
                <a16:creationId xmlns:a16="http://schemas.microsoft.com/office/drawing/2014/main" id="{33552D85-523B-40E1-A6A1-B9FD7F8335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5" name="Shape 851">
            <a:extLst>
              <a:ext uri="{FF2B5EF4-FFF2-40B4-BE49-F238E27FC236}">
                <a16:creationId xmlns:a16="http://schemas.microsoft.com/office/drawing/2014/main" id="{D1D00F14-422B-4B01-BA7D-FCE0FA76B846}"/>
              </a:ext>
            </a:extLst>
          </p:cNvPr>
          <p:cNvGrpSpPr/>
          <p:nvPr userDrawn="1"/>
        </p:nvGrpSpPr>
        <p:grpSpPr>
          <a:xfrm>
            <a:off x="359380" y="3047867"/>
            <a:ext cx="343840" cy="284015"/>
            <a:chOff x="5268225" y="4341925"/>
            <a:chExt cx="468850" cy="387275"/>
          </a:xfrm>
        </p:grpSpPr>
        <p:sp>
          <p:nvSpPr>
            <p:cNvPr id="46" name="Shape 852">
              <a:extLst>
                <a:ext uri="{FF2B5EF4-FFF2-40B4-BE49-F238E27FC236}">
                  <a16:creationId xmlns:a16="http://schemas.microsoft.com/office/drawing/2014/main" id="{18D2242E-D8DA-4BC6-A6F6-EADAED2D4076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853">
              <a:extLst>
                <a:ext uri="{FF2B5EF4-FFF2-40B4-BE49-F238E27FC236}">
                  <a16:creationId xmlns:a16="http://schemas.microsoft.com/office/drawing/2014/main" id="{0C8E4084-8316-46F2-9EFD-2B3D8E9C42DE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54">
              <a:extLst>
                <a:ext uri="{FF2B5EF4-FFF2-40B4-BE49-F238E27FC236}">
                  <a16:creationId xmlns:a16="http://schemas.microsoft.com/office/drawing/2014/main" id="{53F40D6F-DE5A-4E86-ACFF-0429DEC04E88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855">
              <a:extLst>
                <a:ext uri="{FF2B5EF4-FFF2-40B4-BE49-F238E27FC236}">
                  <a16:creationId xmlns:a16="http://schemas.microsoft.com/office/drawing/2014/main" id="{DFF1186B-56B8-4697-88C0-993E0673080E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856">
              <a:extLst>
                <a:ext uri="{FF2B5EF4-FFF2-40B4-BE49-F238E27FC236}">
                  <a16:creationId xmlns:a16="http://schemas.microsoft.com/office/drawing/2014/main" id="{6566BA7C-04AB-423B-AC09-83C10A637118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857">
              <a:extLst>
                <a:ext uri="{FF2B5EF4-FFF2-40B4-BE49-F238E27FC236}">
                  <a16:creationId xmlns:a16="http://schemas.microsoft.com/office/drawing/2014/main" id="{85C4D8CE-67C7-448B-BDD4-C9024D1002D9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858">
              <a:extLst>
                <a:ext uri="{FF2B5EF4-FFF2-40B4-BE49-F238E27FC236}">
                  <a16:creationId xmlns:a16="http://schemas.microsoft.com/office/drawing/2014/main" id="{20981801-4B37-4D23-9771-FECA0FDA2571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859">
              <a:extLst>
                <a:ext uri="{FF2B5EF4-FFF2-40B4-BE49-F238E27FC236}">
                  <a16:creationId xmlns:a16="http://schemas.microsoft.com/office/drawing/2014/main" id="{32AB4786-2D11-44E3-A72F-001A85AB1BF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72652" y="88277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225048" y="-48141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16643" y="94738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743687" y="4196674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662139" y="-154641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53A291-8CE4-4377-8490-B694BD93EE7D}"/>
              </a:ext>
            </a:extLst>
          </p:cNvPr>
          <p:cNvGrpSpPr/>
          <p:nvPr userDrawn="1"/>
        </p:nvGrpSpPr>
        <p:grpSpPr>
          <a:xfrm>
            <a:off x="7875815" y="3834262"/>
            <a:ext cx="1302728" cy="1319912"/>
            <a:chOff x="7544095" y="3772779"/>
            <a:chExt cx="1302728" cy="1319912"/>
          </a:xfrm>
        </p:grpSpPr>
        <p:sp>
          <p:nvSpPr>
            <p:cNvPr id="223" name="Shape 223"/>
            <p:cNvSpPr/>
            <p:nvPr/>
          </p:nvSpPr>
          <p:spPr>
            <a:xfrm>
              <a:off x="7825568" y="4071436"/>
              <a:ext cx="1021255" cy="10212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505867" y="3772779"/>
              <a:ext cx="292800" cy="292799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544095" y="4810939"/>
              <a:ext cx="213000" cy="2129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757095" y="4065578"/>
              <a:ext cx="409429" cy="409429"/>
            </a:xfrm>
            <a:prstGeom prst="ellipse">
              <a:avLst/>
            </a:prstGeom>
            <a:solidFill>
              <a:schemeClr val="accent1">
                <a:alpha val="7962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256560" y="4176486"/>
            <a:ext cx="822711" cy="90375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7DD51-04D7-4790-9ECC-4289220F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9FF49-EBA5-44BB-A478-2757BFF8BD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4099" y="1209019"/>
            <a:ext cx="7589693" cy="28952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021687" y="-141989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261937" y="332797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8C2B-C599-4E3A-BCE6-94EF52E8D7A7}"/>
              </a:ext>
            </a:extLst>
          </p:cNvPr>
          <p:cNvGrpSpPr/>
          <p:nvPr userDrawn="1"/>
        </p:nvGrpSpPr>
        <p:grpSpPr>
          <a:xfrm>
            <a:off x="7688466" y="3153120"/>
            <a:ext cx="1956441" cy="2167743"/>
            <a:chOff x="7325660" y="3098035"/>
            <a:chExt cx="1956441" cy="2167743"/>
          </a:xfrm>
        </p:grpSpPr>
        <p:sp>
          <p:nvSpPr>
            <p:cNvPr id="252" name="Shape 252"/>
            <p:cNvSpPr/>
            <p:nvPr/>
          </p:nvSpPr>
          <p:spPr>
            <a:xfrm>
              <a:off x="7847950" y="4168078"/>
              <a:ext cx="1097700" cy="109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507501" y="3098035"/>
              <a:ext cx="774600" cy="774600"/>
            </a:xfrm>
            <a:prstGeom prst="ellipse">
              <a:avLst/>
            </a:prstGeom>
            <a:solidFill>
              <a:srgbClr val="FC406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8094101" y="3973940"/>
              <a:ext cx="413400" cy="413400"/>
            </a:xfrm>
            <a:prstGeom prst="ellipse">
              <a:avLst/>
            </a:prstGeom>
            <a:solidFill>
              <a:srgbClr val="FC4540">
                <a:alpha val="788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81801" y="3769261"/>
              <a:ext cx="213000" cy="213000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550021" y="4801657"/>
              <a:ext cx="213000" cy="2130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325660" y="4674667"/>
              <a:ext cx="93900" cy="93900"/>
            </a:xfrm>
            <a:prstGeom prst="ellipse">
              <a:avLst/>
            </a:prstGeom>
            <a:solidFill>
              <a:srgbClr val="02BD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709287" y="3333142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3800BF0-EA49-40C0-8649-75D6BDF9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9661C20-BBF0-404A-8E3F-1DE2B163A6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331">
            <a:extLst>
              <a:ext uri="{FF2B5EF4-FFF2-40B4-BE49-F238E27FC236}">
                <a16:creationId xmlns:a16="http://schemas.microsoft.com/office/drawing/2014/main" id="{7C994F5F-7139-44CE-9DE9-45E849883FC4}"/>
              </a:ext>
            </a:extLst>
          </p:cNvPr>
          <p:cNvSpPr/>
          <p:nvPr userDrawn="1"/>
        </p:nvSpPr>
        <p:spPr>
          <a:xfrm>
            <a:off x="-189698" y="867829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2">
            <a:extLst>
              <a:ext uri="{FF2B5EF4-FFF2-40B4-BE49-F238E27FC236}">
                <a16:creationId xmlns:a16="http://schemas.microsoft.com/office/drawing/2014/main" id="{6E519100-EFF1-486E-8813-047123233685}"/>
              </a:ext>
            </a:extLst>
          </p:cNvPr>
          <p:cNvSpPr/>
          <p:nvPr userDrawn="1"/>
        </p:nvSpPr>
        <p:spPr>
          <a:xfrm>
            <a:off x="145427" y="191823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3">
            <a:extLst>
              <a:ext uri="{FF2B5EF4-FFF2-40B4-BE49-F238E27FC236}">
                <a16:creationId xmlns:a16="http://schemas.microsoft.com/office/drawing/2014/main" id="{867ED05B-57BE-4F19-A59C-2A7774AF1C05}"/>
              </a:ext>
            </a:extLst>
          </p:cNvPr>
          <p:cNvSpPr/>
          <p:nvPr userDrawn="1"/>
        </p:nvSpPr>
        <p:spPr>
          <a:xfrm>
            <a:off x="452668" y="-61455"/>
            <a:ext cx="398700" cy="39869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34">
            <a:extLst>
              <a:ext uri="{FF2B5EF4-FFF2-40B4-BE49-F238E27FC236}">
                <a16:creationId xmlns:a16="http://schemas.microsoft.com/office/drawing/2014/main" id="{0C3C408A-49A9-4F72-A2C3-2207C8895FAE}"/>
              </a:ext>
            </a:extLst>
          </p:cNvPr>
          <p:cNvSpPr/>
          <p:nvPr userDrawn="1"/>
        </p:nvSpPr>
        <p:spPr>
          <a:xfrm>
            <a:off x="947179" y="101618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5">
            <a:extLst>
              <a:ext uri="{FF2B5EF4-FFF2-40B4-BE49-F238E27FC236}">
                <a16:creationId xmlns:a16="http://schemas.microsoft.com/office/drawing/2014/main" id="{BE7423E0-8EA6-420F-9D16-CAF773B2087F}"/>
              </a:ext>
            </a:extLst>
          </p:cNvPr>
          <p:cNvSpPr/>
          <p:nvPr userDrawn="1"/>
        </p:nvSpPr>
        <p:spPr>
          <a:xfrm>
            <a:off x="415705" y="1355057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2">
            <a:extLst>
              <a:ext uri="{FF2B5EF4-FFF2-40B4-BE49-F238E27FC236}">
                <a16:creationId xmlns:a16="http://schemas.microsoft.com/office/drawing/2014/main" id="{02C6FA13-CEF3-44B9-B8CC-BBDD3FFD6881}"/>
              </a:ext>
            </a:extLst>
          </p:cNvPr>
          <p:cNvSpPr/>
          <p:nvPr userDrawn="1"/>
        </p:nvSpPr>
        <p:spPr>
          <a:xfrm>
            <a:off x="185866" y="1597673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36">
            <a:extLst>
              <a:ext uri="{FF2B5EF4-FFF2-40B4-BE49-F238E27FC236}">
                <a16:creationId xmlns:a16="http://schemas.microsoft.com/office/drawing/2014/main" id="{6ACC5357-C48A-4965-A14D-8E358F19C32E}"/>
              </a:ext>
            </a:extLst>
          </p:cNvPr>
          <p:cNvSpPr/>
          <p:nvPr userDrawn="1"/>
        </p:nvSpPr>
        <p:spPr>
          <a:xfrm>
            <a:off x="8163575" y="419687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37">
            <a:extLst>
              <a:ext uri="{FF2B5EF4-FFF2-40B4-BE49-F238E27FC236}">
                <a16:creationId xmlns:a16="http://schemas.microsoft.com/office/drawing/2014/main" id="{6CA3E8A3-16F6-440D-958D-E0C62C45A55D}"/>
              </a:ext>
            </a:extLst>
          </p:cNvPr>
          <p:cNvSpPr/>
          <p:nvPr userDrawn="1"/>
        </p:nvSpPr>
        <p:spPr>
          <a:xfrm>
            <a:off x="8823118" y="3009941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38">
            <a:extLst>
              <a:ext uri="{FF2B5EF4-FFF2-40B4-BE49-F238E27FC236}">
                <a16:creationId xmlns:a16="http://schemas.microsoft.com/office/drawing/2014/main" id="{CF72A2B6-73D0-47DF-9D5F-8B65F0277783}"/>
              </a:ext>
            </a:extLst>
          </p:cNvPr>
          <p:cNvSpPr/>
          <p:nvPr userDrawn="1"/>
        </p:nvSpPr>
        <p:spPr>
          <a:xfrm>
            <a:off x="8409726" y="4002735"/>
            <a:ext cx="413400" cy="4134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39">
            <a:extLst>
              <a:ext uri="{FF2B5EF4-FFF2-40B4-BE49-F238E27FC236}">
                <a16:creationId xmlns:a16="http://schemas.microsoft.com/office/drawing/2014/main" id="{2BD3F3E9-E6BA-4213-B3EF-47AA51D8513E}"/>
              </a:ext>
            </a:extLst>
          </p:cNvPr>
          <p:cNvSpPr/>
          <p:nvPr userDrawn="1"/>
        </p:nvSpPr>
        <p:spPr>
          <a:xfrm>
            <a:off x="8937673" y="3901430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40">
            <a:extLst>
              <a:ext uri="{FF2B5EF4-FFF2-40B4-BE49-F238E27FC236}">
                <a16:creationId xmlns:a16="http://schemas.microsoft.com/office/drawing/2014/main" id="{FB099E66-C682-48C2-8740-41EA24312393}"/>
              </a:ext>
            </a:extLst>
          </p:cNvPr>
          <p:cNvSpPr/>
          <p:nvPr userDrawn="1"/>
        </p:nvSpPr>
        <p:spPr>
          <a:xfrm>
            <a:off x="7865646" y="4830452"/>
            <a:ext cx="213000" cy="21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341">
            <a:extLst>
              <a:ext uri="{FF2B5EF4-FFF2-40B4-BE49-F238E27FC236}">
                <a16:creationId xmlns:a16="http://schemas.microsoft.com/office/drawing/2014/main" id="{0B20CA4C-B966-477F-BF01-23369D8FB786}"/>
              </a:ext>
            </a:extLst>
          </p:cNvPr>
          <p:cNvSpPr/>
          <p:nvPr userDrawn="1"/>
        </p:nvSpPr>
        <p:spPr>
          <a:xfrm>
            <a:off x="7641285" y="470346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343">
            <a:extLst>
              <a:ext uri="{FF2B5EF4-FFF2-40B4-BE49-F238E27FC236}">
                <a16:creationId xmlns:a16="http://schemas.microsoft.com/office/drawing/2014/main" id="{5E61079B-723E-47B0-AB99-2F40C4354C8F}"/>
              </a:ext>
            </a:extLst>
          </p:cNvPr>
          <p:cNvSpPr/>
          <p:nvPr userDrawn="1"/>
        </p:nvSpPr>
        <p:spPr>
          <a:xfrm>
            <a:off x="9042036" y="322885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DC3E2D7-8A69-4125-80A6-6FDC9EFA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6D31F6B9-007D-46AD-8858-2C64C0C593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244698" y="4332624"/>
            <a:ext cx="899302" cy="8349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84683" y="46323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B06A-A39D-407C-8E10-00C961A8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274638"/>
            <a:ext cx="7346950" cy="84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2DBC-8105-40DF-843D-E971A3998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700" y="1257300"/>
            <a:ext cx="7740650" cy="337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C81E8-750A-449D-A86E-8B2E4ED1F80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3" r:id="rId4"/>
    <p:sldLayoutId id="2147483662" r:id="rId5"/>
    <p:sldLayoutId id="2147483652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ln>
            <a:noFill/>
          </a:ln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jp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#slide=id.g35ed75ccf_0141"/><Relationship Id="rId4" Type="http://schemas.openxmlformats.org/officeDocument/2006/relationships/hyperlink" Target="http://creativecommons.org/licenses/by/4.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tofonts.com/lato-free-fon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roboto-slab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0141A-C346-402C-9E72-123EB982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93" y="1442027"/>
            <a:ext cx="6825571" cy="1863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AACAF-B0A9-44E7-B4D9-EFF12AD1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73" y="55192"/>
            <a:ext cx="205561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94583-E76F-4CD8-B03C-62A7A1005590}"/>
              </a:ext>
            </a:extLst>
          </p:cNvPr>
          <p:cNvSpPr txBox="1"/>
          <p:nvPr/>
        </p:nvSpPr>
        <p:spPr>
          <a:xfrm>
            <a:off x="0" y="4835723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Code: MEx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EE0A-1055-4A4F-B28D-5FBC1530F6DA}"/>
              </a:ext>
            </a:extLst>
          </p:cNvPr>
          <p:cNvSpPr txBox="1"/>
          <p:nvPr/>
        </p:nvSpPr>
        <p:spPr>
          <a:xfrm>
            <a:off x="6928329" y="4850064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Hanoi, September 1</a:t>
            </a:r>
            <a:r>
              <a:rPr lang="en-US" i="1" baseline="30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C3EBB-DA17-4BA0-B619-E0DE82E10332}"/>
              </a:ext>
            </a:extLst>
          </p:cNvPr>
          <p:cNvSpPr txBox="1"/>
          <p:nvPr/>
        </p:nvSpPr>
        <p:spPr>
          <a:xfrm>
            <a:off x="1279314" y="1188099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Chờ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tú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xem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lại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project plan</a:t>
            </a:r>
          </a:p>
        </p:txBody>
      </p:sp>
    </p:spTree>
    <p:extLst>
      <p:ext uri="{BB962C8B-B14F-4D97-AF65-F5344CB8AC3E}">
        <p14:creationId xmlns:p14="http://schemas.microsoft.com/office/powerpoint/2010/main" val="718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A45B9-D09D-43FC-B566-F7314A294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1B8C0-734A-4367-A36D-EAF473FE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0EBA57-437F-435F-9BEB-865383A9BF75}"/>
              </a:ext>
            </a:extLst>
          </p:cNvPr>
          <p:cNvGrpSpPr/>
          <p:nvPr/>
        </p:nvGrpSpPr>
        <p:grpSpPr>
          <a:xfrm>
            <a:off x="641385" y="947386"/>
            <a:ext cx="7815549" cy="2416117"/>
            <a:chOff x="513979" y="992576"/>
            <a:chExt cx="7815549" cy="241611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66B8D9C-1725-484C-8A53-7533C81C3536}"/>
                </a:ext>
              </a:extLst>
            </p:cNvPr>
            <p:cNvGrpSpPr/>
            <p:nvPr/>
          </p:nvGrpSpPr>
          <p:grpSpPr>
            <a:xfrm>
              <a:off x="513979" y="992576"/>
              <a:ext cx="2383064" cy="2394277"/>
              <a:chOff x="1153594" y="1220207"/>
              <a:chExt cx="1891082" cy="189998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31CF4F4-151C-436C-8EA9-7348CE32782D}"/>
                  </a:ext>
                </a:extLst>
              </p:cNvPr>
              <p:cNvGrpSpPr/>
              <p:nvPr/>
            </p:nvGrpSpPr>
            <p:grpSpPr>
              <a:xfrm>
                <a:off x="1342335" y="1220207"/>
                <a:ext cx="1560043" cy="1480367"/>
                <a:chOff x="1282521" y="1201698"/>
                <a:chExt cx="1560043" cy="148036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178E9DB-17EC-4B6D-8238-DF63C4FB8D7D}"/>
                    </a:ext>
                  </a:extLst>
                </p:cNvPr>
                <p:cNvSpPr txBox="1"/>
                <p:nvPr/>
              </p:nvSpPr>
              <p:spPr>
                <a:xfrm>
                  <a:off x="1649631" y="1201698"/>
                  <a:ext cx="825824" cy="14776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3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4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79DEF3F-082D-43FD-A2F7-F85E1F3076DF}"/>
                    </a:ext>
                  </a:extLst>
                </p:cNvPr>
                <p:cNvSpPr txBox="1"/>
                <p:nvPr/>
              </p:nvSpPr>
              <p:spPr>
                <a:xfrm>
                  <a:off x="1282521" y="2374288"/>
                  <a:ext cx="15600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Operating Systems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B9B8F36-E406-408A-BB56-05DFD1810B27}"/>
                  </a:ext>
                </a:extLst>
              </p:cNvPr>
              <p:cNvGrpSpPr/>
              <p:nvPr/>
            </p:nvGrpSpPr>
            <p:grpSpPr>
              <a:xfrm>
                <a:off x="1153594" y="2599165"/>
                <a:ext cx="1891082" cy="521022"/>
                <a:chOff x="1056901" y="2579529"/>
                <a:chExt cx="1891082" cy="52102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20668AE-F67A-412E-A5E4-6D59A04A2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-1" r="80648" b="-4634"/>
                <a:stretch/>
              </p:blipFill>
              <p:spPr>
                <a:xfrm>
                  <a:off x="2044418" y="2671445"/>
                  <a:ext cx="390331" cy="390764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904F03A9-93A9-4DD7-B85F-EE959733CD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820" t="23965" r="69563" b="21377"/>
                <a:stretch/>
              </p:blipFill>
              <p:spPr>
                <a:xfrm>
                  <a:off x="1056901" y="2579529"/>
                  <a:ext cx="408039" cy="52102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4A3F85D-185B-406B-8BB7-91186608F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276" r="15954" b="1980"/>
                <a:stretch/>
              </p:blipFill>
              <p:spPr>
                <a:xfrm>
                  <a:off x="1565071" y="2612303"/>
                  <a:ext cx="379296" cy="488248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A8DA068-B0EC-49EC-A5E4-AE409BEE3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4880" y="2654477"/>
                  <a:ext cx="413103" cy="41310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863AA35-F0DE-4C50-8B0C-7E492539908C}"/>
                </a:ext>
              </a:extLst>
            </p:cNvPr>
            <p:cNvGrpSpPr/>
            <p:nvPr/>
          </p:nvGrpSpPr>
          <p:grpSpPr>
            <a:xfrm>
              <a:off x="3650862" y="992576"/>
              <a:ext cx="1972015" cy="2416117"/>
              <a:chOff x="3620574" y="1313810"/>
              <a:chExt cx="1972015" cy="241611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7CAE428-5C58-40BC-8E17-E67039A466EB}"/>
                  </a:ext>
                </a:extLst>
              </p:cNvPr>
              <p:cNvGrpSpPr/>
              <p:nvPr/>
            </p:nvGrpSpPr>
            <p:grpSpPr>
              <a:xfrm>
                <a:off x="3620574" y="1313810"/>
                <a:ext cx="1972015" cy="1862048"/>
                <a:chOff x="3685116" y="1201699"/>
                <a:chExt cx="1972015" cy="18620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71FBA2E-7E33-434E-8CA7-EB2586445A23}"/>
                    </a:ext>
                  </a:extLst>
                </p:cNvPr>
                <p:cNvSpPr txBox="1"/>
                <p:nvPr/>
              </p:nvSpPr>
              <p:spPr>
                <a:xfrm>
                  <a:off x="4150789" y="1201699"/>
                  <a:ext cx="1040670" cy="1862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5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3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AEAF11D-A2AB-47B6-968A-264ACECC136C}"/>
                    </a:ext>
                  </a:extLst>
                </p:cNvPr>
                <p:cNvSpPr txBox="1"/>
                <p:nvPr/>
              </p:nvSpPr>
              <p:spPr>
                <a:xfrm>
                  <a:off x="3685116" y="2719384"/>
                  <a:ext cx="1972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Programming Languages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733DF3-7F9F-49D0-8AD7-7BA6BEFD7771}"/>
                  </a:ext>
                </a:extLst>
              </p:cNvPr>
              <p:cNvGrpSpPr/>
              <p:nvPr/>
            </p:nvGrpSpPr>
            <p:grpSpPr>
              <a:xfrm>
                <a:off x="3694365" y="3167345"/>
                <a:ext cx="1824431" cy="562582"/>
                <a:chOff x="3543995" y="3886466"/>
                <a:chExt cx="1824431" cy="562582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28D4EFC-10C7-4E47-92A5-0EAF51F1C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2894" t="21630" r="17313" b="13303"/>
                <a:stretch/>
              </p:blipFill>
              <p:spPr>
                <a:xfrm>
                  <a:off x="4189687" y="3903923"/>
                  <a:ext cx="500938" cy="545125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834A9724-B2EE-4C65-9C1A-4C769D6C4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43995" y="3918575"/>
                  <a:ext cx="530473" cy="530473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2E27849-E347-4725-9136-1B536B1C6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05844" y="3886466"/>
                  <a:ext cx="562582" cy="56258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FD62AD-8648-4F08-B04B-C5C51338CC1D}"/>
                </a:ext>
              </a:extLst>
            </p:cNvPr>
            <p:cNvGrpSpPr/>
            <p:nvPr/>
          </p:nvGrpSpPr>
          <p:grpSpPr>
            <a:xfrm>
              <a:off x="6450487" y="992576"/>
              <a:ext cx="1879041" cy="2416117"/>
              <a:chOff x="6543160" y="1367921"/>
              <a:chExt cx="1879041" cy="241611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4FD045-D615-42E6-BD8E-BFAF9E7E37A9}"/>
                  </a:ext>
                </a:extLst>
              </p:cNvPr>
              <p:cNvGrpSpPr/>
              <p:nvPr/>
            </p:nvGrpSpPr>
            <p:grpSpPr>
              <a:xfrm>
                <a:off x="6543160" y="1367921"/>
                <a:ext cx="1879041" cy="1862048"/>
                <a:chOff x="6292804" y="1201700"/>
                <a:chExt cx="1879041" cy="1862048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52121F8-F335-477E-9355-1CDC9DAAC0EC}"/>
                    </a:ext>
                  </a:extLst>
                </p:cNvPr>
                <p:cNvSpPr txBox="1"/>
                <p:nvPr/>
              </p:nvSpPr>
              <p:spPr>
                <a:xfrm>
                  <a:off x="6711990" y="1201700"/>
                  <a:ext cx="1040670" cy="1862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4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2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032D40-5B86-4092-B99C-B95E6C90EEBA}"/>
                    </a:ext>
                  </a:extLst>
                </p:cNvPr>
                <p:cNvSpPr txBox="1"/>
                <p:nvPr/>
              </p:nvSpPr>
              <p:spPr>
                <a:xfrm>
                  <a:off x="6292804" y="2719384"/>
                  <a:ext cx="187904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Electronic Design Tools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0FC5A6F-0797-455F-94C4-331EBA357685}"/>
                  </a:ext>
                </a:extLst>
              </p:cNvPr>
              <p:cNvGrpSpPr/>
              <p:nvPr/>
            </p:nvGrpSpPr>
            <p:grpSpPr>
              <a:xfrm>
                <a:off x="6851838" y="3232395"/>
                <a:ext cx="1261684" cy="551643"/>
                <a:chOff x="6802582" y="3232395"/>
                <a:chExt cx="1261684" cy="551643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10DAA85-96CF-416B-A60F-4E025F471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02582" y="3232395"/>
                  <a:ext cx="551643" cy="551643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1D17A166-E127-4A7E-91E9-1996123AA0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2259" y="3260791"/>
                  <a:ext cx="482007" cy="48391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81AB6AC-4E7C-4B35-8CE9-5F2331E829DC}"/>
              </a:ext>
            </a:extLst>
          </p:cNvPr>
          <p:cNvSpPr txBox="1"/>
          <p:nvPr/>
        </p:nvSpPr>
        <p:spPr>
          <a:xfrm>
            <a:off x="4158134" y="3927279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Others: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FB353E4-E9F4-4FB8-8B14-FB8563E14B42}"/>
              </a:ext>
            </a:extLst>
          </p:cNvPr>
          <p:cNvGrpSpPr/>
          <p:nvPr/>
        </p:nvGrpSpPr>
        <p:grpSpPr>
          <a:xfrm>
            <a:off x="1759733" y="4235056"/>
            <a:ext cx="5616837" cy="701786"/>
            <a:chOff x="1755224" y="4235056"/>
            <a:chExt cx="5616837" cy="70178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B8E102-85C6-4AB5-A88B-794BFC5ACDD9}"/>
                </a:ext>
              </a:extLst>
            </p:cNvPr>
            <p:cNvGrpSpPr/>
            <p:nvPr/>
          </p:nvGrpSpPr>
          <p:grpSpPr>
            <a:xfrm>
              <a:off x="1755224" y="4235056"/>
              <a:ext cx="5616837" cy="701786"/>
              <a:chOff x="1104634" y="4235056"/>
              <a:chExt cx="5616837" cy="701786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5E9FB76-F8F9-44C9-8C9E-B5856D3B4424}"/>
                  </a:ext>
                </a:extLst>
              </p:cNvPr>
              <p:cNvGrpSpPr/>
              <p:nvPr/>
            </p:nvGrpSpPr>
            <p:grpSpPr>
              <a:xfrm>
                <a:off x="3149839" y="4235056"/>
                <a:ext cx="3571632" cy="701786"/>
                <a:chOff x="3125758" y="4138216"/>
                <a:chExt cx="3571632" cy="701786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2B41FA7-4D06-431F-9337-5554AA9FA3D6}"/>
                    </a:ext>
                  </a:extLst>
                </p:cNvPr>
                <p:cNvGrpSpPr/>
                <p:nvPr/>
              </p:nvGrpSpPr>
              <p:grpSpPr>
                <a:xfrm>
                  <a:off x="4608294" y="4138216"/>
                  <a:ext cx="2089096" cy="701786"/>
                  <a:chOff x="1706199" y="3997728"/>
                  <a:chExt cx="2255115" cy="757556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E1DF850E-591C-458E-A4C6-EFC58791A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r="62964"/>
                  <a:stretch/>
                </p:blipFill>
                <p:spPr>
                  <a:xfrm>
                    <a:off x="1706199" y="3997728"/>
                    <a:ext cx="723836" cy="75755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266F39FA-ED4C-4ACE-9E66-DCA41217E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439714" y="3997728"/>
                    <a:ext cx="1521600" cy="7507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0990444-CF91-4D39-AEC8-D7496CD54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4871" t="2076" r="14813" b="7777"/>
                <a:stretch/>
              </p:blipFill>
              <p:spPr>
                <a:xfrm>
                  <a:off x="3125758" y="4182253"/>
                  <a:ext cx="629294" cy="605064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1B7F5265-EBDF-4929-87A2-6760904B7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65471" y="4182253"/>
                  <a:ext cx="620238" cy="605064"/>
                </a:xfrm>
                <a:prstGeom prst="rect">
                  <a:avLst/>
                </a:prstGeom>
              </p:spPr>
            </p:pic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A829B1A-A7AF-4E0E-AF05-6D7727842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9680" r="44402"/>
              <a:stretch/>
            </p:blipFill>
            <p:spPr>
              <a:xfrm>
                <a:off x="1776700" y="4279093"/>
                <a:ext cx="588953" cy="641318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E19221D2-050E-4C0B-ABAF-48BB1F8EE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4634" y="4302552"/>
                <a:ext cx="558145" cy="558145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0B3B8D-6688-4FBA-B426-CF332613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30672" y="4306412"/>
              <a:ext cx="577745" cy="57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8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0F068-F46A-468F-8B13-42FC4ABC7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D5AA0-2453-4A11-96C6-76AF9BFD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CB5D4-32CF-4529-B05C-9C2D17807A5C}"/>
              </a:ext>
            </a:extLst>
          </p:cNvPr>
          <p:cNvSpPr txBox="1"/>
          <p:nvPr/>
        </p:nvSpPr>
        <p:spPr>
          <a:xfrm>
            <a:off x="1014252" y="947386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Chờ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a Luật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chọn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lọc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risk</a:t>
            </a:r>
          </a:p>
        </p:txBody>
      </p:sp>
    </p:spTree>
    <p:extLst>
      <p:ext uri="{BB962C8B-B14F-4D97-AF65-F5344CB8AC3E}">
        <p14:creationId xmlns:p14="http://schemas.microsoft.com/office/powerpoint/2010/main" val="28919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F8327-3898-4488-B3DF-85169975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630" y="1666500"/>
            <a:ext cx="6659700" cy="819900"/>
          </a:xfrm>
        </p:spPr>
        <p:txBody>
          <a:bodyPr anchor="ctr"/>
          <a:lstStyle/>
          <a:p>
            <a:r>
              <a:rPr lang="en-US" b="1" i="0" dirty="0">
                <a:solidFill>
                  <a:schemeClr val="tx1"/>
                </a:solidFill>
                <a:latin typeface="+mj-lt"/>
              </a:rPr>
              <a:t>3.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C4CF7-29B3-4673-9B71-B3456DA95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861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A92B8-6C58-45DC-923A-4BE235443A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9293EB-DD80-4A46-8CD7-094D0413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Design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0C8195A-76BD-4E8A-BA59-2F2A0D47AC20}"/>
              </a:ext>
            </a:extLst>
          </p:cNvPr>
          <p:cNvGrpSpPr/>
          <p:nvPr/>
        </p:nvGrpSpPr>
        <p:grpSpPr>
          <a:xfrm>
            <a:off x="5345658" y="3437590"/>
            <a:ext cx="2961102" cy="1034160"/>
            <a:chOff x="5012792" y="3869368"/>
            <a:chExt cx="2961102" cy="1034160"/>
          </a:xfrm>
        </p:grpSpPr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id="{54D16AD6-1209-4C3D-B8FA-3EBDB37AF496}"/>
                </a:ext>
              </a:extLst>
            </p:cNvPr>
            <p:cNvSpPr/>
            <p:nvPr/>
          </p:nvSpPr>
          <p:spPr>
            <a:xfrm>
              <a:off x="5813693" y="3869369"/>
              <a:ext cx="1415055" cy="4451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Microcontroller</a:t>
              </a:r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17C8C8B8-BEEF-4C91-BC29-F9100995F26B}"/>
                </a:ext>
              </a:extLst>
            </p:cNvPr>
            <p:cNvSpPr/>
            <p:nvPr/>
          </p:nvSpPr>
          <p:spPr>
            <a:xfrm>
              <a:off x="5722148" y="4533560"/>
              <a:ext cx="723405" cy="3699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Pedals</a:t>
              </a:r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F94B3820-3AB4-40B1-8C40-2C5F2290D187}"/>
                </a:ext>
              </a:extLst>
            </p:cNvPr>
            <p:cNvSpPr/>
            <p:nvPr/>
          </p:nvSpPr>
          <p:spPr>
            <a:xfrm>
              <a:off x="6577494" y="4540078"/>
              <a:ext cx="816227" cy="36345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Steering wheel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FF546FA-166B-48DD-AA5D-E9725D687E81}"/>
                </a:ext>
              </a:extLst>
            </p:cNvPr>
            <p:cNvGrpSpPr/>
            <p:nvPr/>
          </p:nvGrpSpPr>
          <p:grpSpPr>
            <a:xfrm>
              <a:off x="7336497" y="3869368"/>
              <a:ext cx="637397" cy="441496"/>
              <a:chOff x="6700534" y="3977960"/>
              <a:chExt cx="637397" cy="441496"/>
            </a:xfrm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63C6200E-E0A3-4E69-B8EB-997436E28F17}"/>
                  </a:ext>
                </a:extLst>
              </p:cNvPr>
              <p:cNvSpPr/>
              <p:nvPr/>
            </p:nvSpPr>
            <p:spPr>
              <a:xfrm>
                <a:off x="6809718" y="3977960"/>
                <a:ext cx="419029" cy="441496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 dirty="0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4318B48-85B8-40A3-92C6-296765ED5803}"/>
                  </a:ext>
                </a:extLst>
              </p:cNvPr>
              <p:cNvSpPr txBox="1"/>
              <p:nvPr/>
            </p:nvSpPr>
            <p:spPr>
              <a:xfrm>
                <a:off x="6700534" y="4062043"/>
                <a:ext cx="6373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Equip</a:t>
                </a:r>
              </a:p>
            </p:txBody>
          </p:sp>
        </p:grp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CA1B81-9CEB-4EFF-A283-0E7AA56821D7}"/>
                </a:ext>
              </a:extLst>
            </p:cNvPr>
            <p:cNvCxnSpPr>
              <a:cxnSpLocks/>
              <a:stCxn id="234" idx="3"/>
            </p:cNvCxnSpPr>
            <p:nvPr/>
          </p:nvCxnSpPr>
          <p:spPr>
            <a:xfrm>
              <a:off x="7228748" y="4091950"/>
              <a:ext cx="218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2F08CB8D-C556-4916-945F-AC453D4115D2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flipH="1" flipV="1">
              <a:off x="6081655" y="4310592"/>
              <a:ext cx="2196" cy="222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113B0C90-EDF8-4176-BF5E-8A2D5D37BC1F}"/>
                </a:ext>
              </a:extLst>
            </p:cNvPr>
            <p:cNvCxnSpPr>
              <a:cxnSpLocks/>
              <a:stCxn id="244" idx="0"/>
            </p:cNvCxnSpPr>
            <p:nvPr/>
          </p:nvCxnSpPr>
          <p:spPr>
            <a:xfrm flipH="1" flipV="1">
              <a:off x="6985607" y="4310592"/>
              <a:ext cx="1" cy="229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FAE464DB-8824-403B-B88A-079845880C65}"/>
                </a:ext>
              </a:extLst>
            </p:cNvPr>
            <p:cNvSpPr/>
            <p:nvPr/>
          </p:nvSpPr>
          <p:spPr>
            <a:xfrm>
              <a:off x="5012792" y="3869368"/>
              <a:ext cx="600172" cy="44149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Wi-Fi module</a:t>
              </a:r>
            </a:p>
          </p:txBody>
        </p: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B915CC38-4B73-4C56-A9C8-07AB59C869F2}"/>
                </a:ext>
              </a:extLst>
            </p:cNvPr>
            <p:cNvCxnSpPr>
              <a:stCxn id="234" idx="1"/>
              <a:endCxn id="262" idx="3"/>
            </p:cNvCxnSpPr>
            <p:nvPr/>
          </p:nvCxnSpPr>
          <p:spPr>
            <a:xfrm flipH="1" flipV="1">
              <a:off x="5612964" y="4090116"/>
              <a:ext cx="200729" cy="1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3DDA687-DD8F-4B07-8D9C-DDC7DB4357C3}"/>
              </a:ext>
            </a:extLst>
          </p:cNvPr>
          <p:cNvSpPr/>
          <p:nvPr/>
        </p:nvSpPr>
        <p:spPr>
          <a:xfrm>
            <a:off x="1916587" y="1595626"/>
            <a:ext cx="3100388" cy="12596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AE8B10E-C130-463D-89DD-0A8084547786}"/>
              </a:ext>
            </a:extLst>
          </p:cNvPr>
          <p:cNvGrpSpPr/>
          <p:nvPr/>
        </p:nvGrpSpPr>
        <p:grpSpPr>
          <a:xfrm>
            <a:off x="741284" y="1681867"/>
            <a:ext cx="4158502" cy="2056310"/>
            <a:chOff x="463312" y="2149073"/>
            <a:chExt cx="4158502" cy="2056310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78815B97-B2F0-4C68-9A14-96AFF7742215}"/>
                </a:ext>
              </a:extLst>
            </p:cNvPr>
            <p:cNvGrpSpPr/>
            <p:nvPr/>
          </p:nvGrpSpPr>
          <p:grpSpPr>
            <a:xfrm>
              <a:off x="463312" y="2149073"/>
              <a:ext cx="3164920" cy="2056310"/>
              <a:chOff x="990600" y="1939835"/>
              <a:chExt cx="3164920" cy="2056310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933DAFD2-2DF1-4F7E-8717-992B94308B5C}"/>
                  </a:ext>
                </a:extLst>
              </p:cNvPr>
              <p:cNvSpPr/>
              <p:nvPr/>
            </p:nvSpPr>
            <p:spPr>
              <a:xfrm>
                <a:off x="2265438" y="1939835"/>
                <a:ext cx="1890082" cy="10831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Microprocessor</a:t>
                </a:r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F7EEA3AC-BEA6-4BD7-904C-83734ECC9E17}"/>
                  </a:ext>
                </a:extLst>
              </p:cNvPr>
              <p:cNvSpPr/>
              <p:nvPr/>
            </p:nvSpPr>
            <p:spPr>
              <a:xfrm>
                <a:off x="990600" y="1948613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Camera</a:t>
                </a:r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4A856500-A1BE-4D4D-B6E4-35E7A1C50F08}"/>
                  </a:ext>
                </a:extLst>
              </p:cNvPr>
              <p:cNvSpPr/>
              <p:nvPr/>
            </p:nvSpPr>
            <p:spPr>
              <a:xfrm>
                <a:off x="990600" y="2481389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Servo</a:t>
                </a:r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DB30FE2D-3597-4144-A97B-8ECD0A2B329D}"/>
                  </a:ext>
                </a:extLst>
              </p:cNvPr>
              <p:cNvSpPr/>
              <p:nvPr/>
            </p:nvSpPr>
            <p:spPr>
              <a:xfrm>
                <a:off x="991693" y="3022944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DC Motors</a:t>
                </a:r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CC537AE8-80E5-4645-B0E3-D8D268DE6E6A}"/>
                  </a:ext>
                </a:extLst>
              </p:cNvPr>
              <p:cNvSpPr/>
              <p:nvPr/>
            </p:nvSpPr>
            <p:spPr>
              <a:xfrm>
                <a:off x="2000807" y="3377159"/>
                <a:ext cx="929369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Motor Driver</a:t>
                </a: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EB0964A6-539E-4FC8-BBCD-EBF0196F00BF}"/>
                  </a:ext>
                </a:extLst>
              </p:cNvPr>
              <p:cNvSpPr/>
              <p:nvPr/>
            </p:nvSpPr>
            <p:spPr>
              <a:xfrm>
                <a:off x="3165913" y="3377159"/>
                <a:ext cx="981390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Power supply</a:t>
                </a:r>
              </a:p>
            </p:txBody>
          </p:sp>
          <p:cxnSp>
            <p:nvCxnSpPr>
              <p:cNvPr id="204" name="Connector: Elbow 203">
                <a:extLst>
                  <a:ext uri="{FF2B5EF4-FFF2-40B4-BE49-F238E27FC236}">
                    <a16:creationId xmlns:a16="http://schemas.microsoft.com/office/drawing/2014/main" id="{1F7A93DF-89DA-4EC5-9B84-A02C2A67FE49}"/>
                  </a:ext>
                </a:extLst>
              </p:cNvPr>
              <p:cNvCxnSpPr>
                <a:cxnSpLocks/>
                <a:stCxn id="201" idx="1"/>
                <a:endCxn id="200" idx="2"/>
              </p:cNvCxnSpPr>
              <p:nvPr/>
            </p:nvCxnSpPr>
            <p:spPr>
              <a:xfrm rot="10800000">
                <a:off x="1443011" y="3481074"/>
                <a:ext cx="557797" cy="20557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629AF4B9-AB77-4C08-87B2-A3C69812FC91}"/>
                  </a:ext>
                </a:extLst>
              </p:cNvPr>
              <p:cNvCxnSpPr>
                <a:cxnSpLocks/>
                <a:endCxn id="199" idx="3"/>
              </p:cNvCxnSpPr>
              <p:nvPr/>
            </p:nvCxnSpPr>
            <p:spPr>
              <a:xfrm flipH="1">
                <a:off x="1893234" y="2710454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0213A617-7E06-43EC-942E-1BEE21B076F8}"/>
                  </a:ext>
                </a:extLst>
              </p:cNvPr>
              <p:cNvCxnSpPr>
                <a:cxnSpLocks/>
                <a:stCxn id="198" idx="3"/>
              </p:cNvCxnSpPr>
              <p:nvPr/>
            </p:nvCxnSpPr>
            <p:spPr>
              <a:xfrm>
                <a:off x="1893234" y="2177678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702984A-72CA-448A-B816-A505943E8F5E}"/>
                  </a:ext>
                </a:extLst>
              </p:cNvPr>
              <p:cNvCxnSpPr>
                <a:cxnSpLocks/>
                <a:endCxn id="201" idx="0"/>
              </p:cNvCxnSpPr>
              <p:nvPr/>
            </p:nvCxnSpPr>
            <p:spPr>
              <a:xfrm>
                <a:off x="2465491" y="3022944"/>
                <a:ext cx="1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FBD75562-364D-4FC6-A0D5-4CFA31A76060}"/>
                  </a:ext>
                </a:extLst>
              </p:cNvPr>
              <p:cNvCxnSpPr>
                <a:cxnSpLocks/>
                <a:stCxn id="202" idx="0"/>
              </p:cNvCxnSpPr>
              <p:nvPr/>
            </p:nvCxnSpPr>
            <p:spPr>
              <a:xfrm flipV="1">
                <a:off x="3656608" y="3022944"/>
                <a:ext cx="0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C4CD4C18-468A-459E-8E51-F67BE0FBFBF5}"/>
                  </a:ext>
                </a:extLst>
              </p:cNvPr>
              <p:cNvCxnSpPr>
                <a:stCxn id="202" idx="1"/>
                <a:endCxn id="201" idx="3"/>
              </p:cNvCxnSpPr>
              <p:nvPr/>
            </p:nvCxnSpPr>
            <p:spPr>
              <a:xfrm flipH="1">
                <a:off x="2930176" y="3686652"/>
                <a:ext cx="2357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id="{463C45E2-3831-4ED5-806C-FCB772D91F11}"/>
                </a:ext>
              </a:extLst>
            </p:cNvPr>
            <p:cNvSpPr/>
            <p:nvPr/>
          </p:nvSpPr>
          <p:spPr>
            <a:xfrm>
              <a:off x="3918206" y="2149073"/>
              <a:ext cx="703608" cy="107433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Wi-Fi module</a:t>
              </a:r>
            </a:p>
          </p:txBody>
        </p: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43A763DB-D011-4D2E-A8B7-6CDA335A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015" y="2919691"/>
              <a:ext cx="298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38479C3-C1A1-479C-B727-294540067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28232" y="2468200"/>
              <a:ext cx="2899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5378F9E-8D7F-4267-AFDA-0E39DB2FAB8B}"/>
              </a:ext>
            </a:extLst>
          </p:cNvPr>
          <p:cNvSpPr txBox="1"/>
          <p:nvPr/>
        </p:nvSpPr>
        <p:spPr>
          <a:xfrm>
            <a:off x="2011170" y="1406896"/>
            <a:ext cx="1162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Raspberry Pi 3</a:t>
            </a:r>
          </a:p>
        </p:txBody>
      </p: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4E8E0733-35CF-49A3-AF58-E3749F6ADA96}"/>
              </a:ext>
            </a:extLst>
          </p:cNvPr>
          <p:cNvCxnSpPr>
            <a:cxnSpLocks/>
            <a:stCxn id="262" idx="0"/>
          </p:cNvCxnSpPr>
          <p:nvPr/>
        </p:nvCxnSpPr>
        <p:spPr>
          <a:xfrm rot="16200000" flipV="1">
            <a:off x="4823155" y="2615001"/>
            <a:ext cx="899221" cy="745958"/>
          </a:xfrm>
          <a:prstGeom prst="bentConnector3">
            <a:avLst>
              <a:gd name="adj1" fmla="val 100073"/>
            </a:avLst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0A1D8E67-60B8-4FC0-9CAF-36DE3C7F2413}"/>
              </a:ext>
            </a:extLst>
          </p:cNvPr>
          <p:cNvCxnSpPr>
            <a:cxnSpLocks/>
          </p:cNvCxnSpPr>
          <p:nvPr/>
        </p:nvCxnSpPr>
        <p:spPr>
          <a:xfrm flipH="1">
            <a:off x="4899786" y="2000994"/>
            <a:ext cx="1285425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BCD64D6-2BAE-460D-B782-F2BBF623FF0B}"/>
              </a:ext>
            </a:extLst>
          </p:cNvPr>
          <p:cNvCxnSpPr>
            <a:cxnSpLocks/>
          </p:cNvCxnSpPr>
          <p:nvPr/>
        </p:nvCxnSpPr>
        <p:spPr>
          <a:xfrm>
            <a:off x="4899786" y="1888003"/>
            <a:ext cx="1292573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712EDC-BA9B-49CF-86C1-18E086C38A52}"/>
              </a:ext>
            </a:extLst>
          </p:cNvPr>
          <p:cNvGrpSpPr/>
          <p:nvPr/>
        </p:nvGrpSpPr>
        <p:grpSpPr>
          <a:xfrm>
            <a:off x="6192359" y="1169144"/>
            <a:ext cx="973511" cy="1779292"/>
            <a:chOff x="6062015" y="1089650"/>
            <a:chExt cx="1069411" cy="1954569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C86C5220-4171-4523-8368-C620E617A4E6}"/>
                </a:ext>
              </a:extLst>
            </p:cNvPr>
            <p:cNvGrpSpPr/>
            <p:nvPr/>
          </p:nvGrpSpPr>
          <p:grpSpPr>
            <a:xfrm>
              <a:off x="6062015" y="1089650"/>
              <a:ext cx="1069411" cy="1954569"/>
              <a:chOff x="6199033" y="960573"/>
              <a:chExt cx="1069411" cy="1954569"/>
            </a:xfrm>
          </p:grpSpPr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id="{D5EEBB9C-10D0-4507-8017-201236A79956}"/>
                  </a:ext>
                </a:extLst>
              </p:cNvPr>
              <p:cNvSpPr/>
              <p:nvPr/>
            </p:nvSpPr>
            <p:spPr>
              <a:xfrm>
                <a:off x="6292855" y="1413514"/>
                <a:ext cx="882278" cy="34882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Client App</a:t>
                </a:r>
              </a:p>
            </p:txBody>
          </p:sp>
          <p:sp>
            <p:nvSpPr>
              <p:cNvPr id="274" name="Rectangle: Rounded Corners 273">
                <a:extLst>
                  <a:ext uri="{FF2B5EF4-FFF2-40B4-BE49-F238E27FC236}">
                    <a16:creationId xmlns:a16="http://schemas.microsoft.com/office/drawing/2014/main" id="{522F218A-AAD9-4365-BDB1-3ED761019B54}"/>
                  </a:ext>
                </a:extLst>
              </p:cNvPr>
              <p:cNvSpPr/>
              <p:nvPr/>
            </p:nvSpPr>
            <p:spPr>
              <a:xfrm>
                <a:off x="6426383" y="1962086"/>
                <a:ext cx="614710" cy="25984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Sensors</a:t>
                </a:r>
              </a:p>
            </p:txBody>
          </p:sp>
          <p:sp>
            <p:nvSpPr>
              <p:cNvPr id="276" name="Shape 561">
                <a:extLst>
                  <a:ext uri="{FF2B5EF4-FFF2-40B4-BE49-F238E27FC236}">
                    <a16:creationId xmlns:a16="http://schemas.microsoft.com/office/drawing/2014/main" id="{617621B0-90BE-4964-BFBE-ABFB83D6E9C1}"/>
                  </a:ext>
                </a:extLst>
              </p:cNvPr>
              <p:cNvSpPr/>
              <p:nvPr/>
            </p:nvSpPr>
            <p:spPr>
              <a:xfrm>
                <a:off x="6199033" y="960573"/>
                <a:ext cx="1069411" cy="1954569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89924334-9BAD-4E96-B9BF-F0F16A35DE55}"/>
                </a:ext>
              </a:extLst>
            </p:cNvPr>
            <p:cNvCxnSpPr>
              <a:cxnSpLocks/>
              <a:stCxn id="274" idx="0"/>
              <a:endCxn id="272" idx="2"/>
            </p:cNvCxnSpPr>
            <p:nvPr/>
          </p:nvCxnSpPr>
          <p:spPr>
            <a:xfrm flipV="1">
              <a:off x="6596720" y="1891411"/>
              <a:ext cx="256" cy="199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0068B618-1133-4F96-A7F3-F4082BE5235F}"/>
              </a:ext>
            </a:extLst>
          </p:cNvPr>
          <p:cNvSpPr txBox="1"/>
          <p:nvPr/>
        </p:nvSpPr>
        <p:spPr>
          <a:xfrm>
            <a:off x="324275" y="3420829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+mj-lt"/>
              </a:rPr>
              <a:t>Automobile</a:t>
            </a:r>
          </a:p>
          <a:p>
            <a:pPr algn="r"/>
            <a:r>
              <a:rPr lang="en-US" sz="1800" dirty="0">
                <a:solidFill>
                  <a:schemeClr val="accent1"/>
                </a:solidFill>
                <a:latin typeface="+mj-lt"/>
              </a:rPr>
              <a:t>Model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23337E0-468D-4AB2-B5BD-CC93897CB8CC}"/>
              </a:ext>
            </a:extLst>
          </p:cNvPr>
          <p:cNvSpPr txBox="1"/>
          <p:nvPr/>
        </p:nvSpPr>
        <p:spPr>
          <a:xfrm>
            <a:off x="4730336" y="387881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5"/>
                </a:solidFill>
                <a:latin typeface="+mj-lt"/>
              </a:rPr>
              <a:t>Remote </a:t>
            </a:r>
          </a:p>
          <a:p>
            <a:pPr algn="r"/>
            <a:r>
              <a:rPr lang="en-US" sz="1800" dirty="0">
                <a:solidFill>
                  <a:schemeClr val="accent5"/>
                </a:solidFill>
                <a:latin typeface="+mj-lt"/>
              </a:rPr>
              <a:t>Controller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11F2842B-776A-4A56-BF37-49DDE121D465}"/>
              </a:ext>
            </a:extLst>
          </p:cNvPr>
          <p:cNvSpPr txBox="1"/>
          <p:nvPr/>
        </p:nvSpPr>
        <p:spPr>
          <a:xfrm>
            <a:off x="7173018" y="1185975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Android </a:t>
            </a:r>
          </a:p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Client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FBFE32-E0C2-4372-AFE2-2A41FE827E95}"/>
              </a:ext>
            </a:extLst>
          </p:cNvPr>
          <p:cNvCxnSpPr>
            <a:cxnSpLocks/>
          </p:cNvCxnSpPr>
          <p:nvPr/>
        </p:nvCxnSpPr>
        <p:spPr>
          <a:xfrm flipH="1">
            <a:off x="3973011" y="1169144"/>
            <a:ext cx="1981437" cy="397435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369A4E-B8F4-4383-886E-D93BF4C29A95}"/>
              </a:ext>
            </a:extLst>
          </p:cNvPr>
          <p:cNvSpPr txBox="1"/>
          <p:nvPr/>
        </p:nvSpPr>
        <p:spPr>
          <a:xfrm>
            <a:off x="2987543" y="4437474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C9F3B3-750A-4204-9AD2-DF1001CD3995}"/>
              </a:ext>
            </a:extLst>
          </p:cNvPr>
          <p:cNvSpPr txBox="1"/>
          <p:nvPr/>
        </p:nvSpPr>
        <p:spPr>
          <a:xfrm>
            <a:off x="4241714" y="4745251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14831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4C906-097A-4655-8F83-9BF668055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89A0E-C990-4D01-88EF-6D13CD54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050" y="297660"/>
            <a:ext cx="6761485" cy="615337"/>
          </a:xfrm>
        </p:spPr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5CCAF-24FB-446D-8B3E-FCB38A3910C0}"/>
              </a:ext>
            </a:extLst>
          </p:cNvPr>
          <p:cNvSpPr txBox="1"/>
          <p:nvPr/>
        </p:nvSpPr>
        <p:spPr>
          <a:xfrm>
            <a:off x="1365050" y="759108"/>
            <a:ext cx="1966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 process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FE0920B-7D9B-42B6-851F-5C9A13502EF6}"/>
              </a:ext>
            </a:extLst>
          </p:cNvPr>
          <p:cNvGrpSpPr/>
          <p:nvPr/>
        </p:nvGrpSpPr>
        <p:grpSpPr>
          <a:xfrm>
            <a:off x="1144527" y="1175755"/>
            <a:ext cx="6803213" cy="3809060"/>
            <a:chOff x="997933" y="1264655"/>
            <a:chExt cx="6803213" cy="380906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05A11A-BD56-4668-8CA3-4ACCEA9F2D20}"/>
                </a:ext>
              </a:extLst>
            </p:cNvPr>
            <p:cNvGrpSpPr/>
            <p:nvPr/>
          </p:nvGrpSpPr>
          <p:grpSpPr>
            <a:xfrm>
              <a:off x="997933" y="1264655"/>
              <a:ext cx="6669692" cy="3809060"/>
              <a:chOff x="750283" y="1241765"/>
              <a:chExt cx="6212438" cy="354792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2C2D325-50D0-46B8-903D-ADCB67BFC01E}"/>
                  </a:ext>
                </a:extLst>
              </p:cNvPr>
              <p:cNvGrpSpPr/>
              <p:nvPr/>
            </p:nvGrpSpPr>
            <p:grpSpPr>
              <a:xfrm>
                <a:off x="750283" y="1245298"/>
                <a:ext cx="4788840" cy="3544389"/>
                <a:chOff x="1472772" y="1344301"/>
                <a:chExt cx="4788840" cy="3544389"/>
              </a:xfrm>
            </p:grpSpPr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61A2FCBB-7E0D-47BA-8D6C-FA894EF002CC}"/>
                    </a:ext>
                  </a:extLst>
                </p:cNvPr>
                <p:cNvSpPr/>
                <p:nvPr/>
              </p:nvSpPr>
              <p:spPr>
                <a:xfrm>
                  <a:off x="1472772" y="193533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Open socket port 8011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61B90DD-8345-4C67-BA76-31C7F63A5600}"/>
                    </a:ext>
                  </a:extLst>
                </p:cNvPr>
                <p:cNvGrpSpPr/>
                <p:nvPr/>
              </p:nvGrpSpPr>
              <p:grpSpPr>
                <a:xfrm>
                  <a:off x="1650614" y="1344301"/>
                  <a:ext cx="410914" cy="399644"/>
                  <a:chOff x="1611087" y="1473518"/>
                  <a:chExt cx="613591" cy="500062"/>
                </a:xfrm>
              </p:grpSpPr>
              <p:sp>
                <p:nvSpPr>
                  <p:cNvPr id="11" name="Flowchart: Connector 10">
                    <a:extLst>
                      <a:ext uri="{FF2B5EF4-FFF2-40B4-BE49-F238E27FC236}">
                        <a16:creationId xmlns:a16="http://schemas.microsoft.com/office/drawing/2014/main" id="{7D9203B0-46BE-4390-879F-C39D630FB065}"/>
                      </a:ext>
                    </a:extLst>
                  </p:cNvPr>
                  <p:cNvSpPr/>
                  <p:nvPr/>
                </p:nvSpPr>
                <p:spPr>
                  <a:xfrm>
                    <a:off x="1611087" y="1473518"/>
                    <a:ext cx="613591" cy="500062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3FAA3C2-6205-4EB8-9F5E-2E72C4ABEEA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1095" y="1585738"/>
                    <a:ext cx="613573" cy="2690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Start</a:t>
                    </a:r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9EBF98F-97CB-4C70-AC05-BB4C8ADD4F92}"/>
                    </a:ext>
                  </a:extLst>
                </p:cNvPr>
                <p:cNvGrpSpPr/>
                <p:nvPr/>
              </p:nvGrpSpPr>
              <p:grpSpPr>
                <a:xfrm>
                  <a:off x="2380858" y="2608881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19" name="Flowchart: Decision 18">
                    <a:extLst>
                      <a:ext uri="{FF2B5EF4-FFF2-40B4-BE49-F238E27FC236}">
                        <a16:creationId xmlns:a16="http://schemas.microsoft.com/office/drawing/2014/main" id="{5D49DBD6-E98A-496C-A016-5E335F8AFE83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B3C57E8-9F00-4D23-ACBE-5305F36B4FC5}"/>
                      </a:ext>
                    </a:extLst>
                  </p:cNvPr>
                  <p:cNvSpPr txBox="1"/>
                  <p:nvPr/>
                </p:nvSpPr>
                <p:spPr>
                  <a:xfrm>
                    <a:off x="1447659" y="3362356"/>
                    <a:ext cx="1177552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There are a request connect?</a:t>
                    </a:r>
                  </a:p>
                </p:txBody>
              </p:sp>
            </p:grpSp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3A92CE73-1D5A-4835-8D83-4CAC1807F931}"/>
                    </a:ext>
                  </a:extLst>
                </p:cNvPr>
                <p:cNvSpPr/>
                <p:nvPr/>
              </p:nvSpPr>
              <p:spPr>
                <a:xfrm>
                  <a:off x="1472772" y="2710191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Wait for a client connection</a:t>
                  </a: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9D737D02-F2A6-48B7-8E52-835E1792A47E}"/>
                    </a:ext>
                  </a:extLst>
                </p:cNvPr>
                <p:cNvSpPr/>
                <p:nvPr/>
              </p:nvSpPr>
              <p:spPr>
                <a:xfrm>
                  <a:off x="1472773" y="340082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Close connection to device</a:t>
                  </a: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0C48699D-EADD-4F09-BB00-4DE33E787E4A}"/>
                    </a:ext>
                  </a:extLst>
                </p:cNvPr>
                <p:cNvSpPr/>
                <p:nvPr/>
              </p:nvSpPr>
              <p:spPr>
                <a:xfrm>
                  <a:off x="2454621" y="3392973"/>
                  <a:ext cx="96888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Get authentication</a:t>
                  </a:r>
                </a:p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information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2221039-30E7-49AC-A32C-C3CCAE5AB60C}"/>
                    </a:ext>
                  </a:extLst>
                </p:cNvPr>
                <p:cNvGrpSpPr/>
                <p:nvPr/>
              </p:nvGrpSpPr>
              <p:grpSpPr>
                <a:xfrm>
                  <a:off x="2380858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26" name="Flowchart: Decision 25">
                    <a:extLst>
                      <a:ext uri="{FF2B5EF4-FFF2-40B4-BE49-F238E27FC236}">
                        <a16:creationId xmlns:a16="http://schemas.microsoft.com/office/drawing/2014/main" id="{BE441127-B570-4869-8399-F73F46879D7B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2D7A046-8716-42FD-A5C9-90B72D20FBA7}"/>
                      </a:ext>
                    </a:extLst>
                  </p:cNvPr>
                  <p:cNvSpPr txBox="1"/>
                  <p:nvPr/>
                </p:nvSpPr>
                <p:spPr>
                  <a:xfrm>
                    <a:off x="1594221" y="3255404"/>
                    <a:ext cx="889500" cy="5287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Can authenticate device?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FD4DFA0-60C5-4BDC-B6A7-B0B3AD002A00}"/>
                    </a:ext>
                  </a:extLst>
                </p:cNvPr>
                <p:cNvGrpSpPr/>
                <p:nvPr/>
              </p:nvGrpSpPr>
              <p:grpSpPr>
                <a:xfrm>
                  <a:off x="3733044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30" name="Flowchart: Decision 29">
                    <a:extLst>
                      <a:ext uri="{FF2B5EF4-FFF2-40B4-BE49-F238E27FC236}">
                        <a16:creationId xmlns:a16="http://schemas.microsoft.com/office/drawing/2014/main" id="{CEC3D9EA-051D-41F0-B0D1-2C5D3650A42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0D599C-08AC-4BD0-A663-8B1EDFE819F2}"/>
                      </a:ext>
                    </a:extLst>
                  </p:cNvPr>
                  <p:cNvSpPr txBox="1"/>
                  <p:nvPr/>
                </p:nvSpPr>
                <p:spPr>
                  <a:xfrm>
                    <a:off x="1540470" y="3292308"/>
                    <a:ext cx="1053862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 limitation of device is reached?</a:t>
                    </a:r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EA1E45A-4B44-440E-8F93-DED350AAABC1}"/>
                    </a:ext>
                  </a:extLst>
                </p:cNvPr>
                <p:cNvGrpSpPr/>
                <p:nvPr/>
              </p:nvGrpSpPr>
              <p:grpSpPr>
                <a:xfrm>
                  <a:off x="3733044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34" name="Flowchart: Decision 33">
                    <a:extLst>
                      <a:ext uri="{FF2B5EF4-FFF2-40B4-BE49-F238E27FC236}">
                        <a16:creationId xmlns:a16="http://schemas.microsoft.com/office/drawing/2014/main" id="{210C23C3-718A-4053-9362-73065FA50D5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552ACCB-9B0B-4E8C-AB9D-A64122A54E8E}"/>
                      </a:ext>
                    </a:extLst>
                  </p:cNvPr>
                  <p:cNvSpPr txBox="1"/>
                  <p:nvPr/>
                </p:nvSpPr>
                <p:spPr>
                  <a:xfrm>
                    <a:off x="1610121" y="3386934"/>
                    <a:ext cx="889500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This device is Android?</a:t>
                    </a:r>
                  </a:p>
                </p:txBody>
              </p:sp>
            </p:grpSp>
            <p:sp>
              <p:nvSpPr>
                <p:cNvPr id="37" name="Flowchart: Process 36">
                  <a:extLst>
                    <a:ext uri="{FF2B5EF4-FFF2-40B4-BE49-F238E27FC236}">
                      <a16:creationId xmlns:a16="http://schemas.microsoft.com/office/drawing/2014/main" id="{E1CEA763-618B-42CD-A9D0-91369E2EC888}"/>
                    </a:ext>
                  </a:extLst>
                </p:cNvPr>
                <p:cNvSpPr/>
                <p:nvPr/>
              </p:nvSpPr>
              <p:spPr>
                <a:xfrm>
                  <a:off x="3842429" y="2606538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Receive request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2A95AAC2-BD18-4D49-9DA0-77E976C60C9F}"/>
                    </a:ext>
                  </a:extLst>
                </p:cNvPr>
                <p:cNvGrpSpPr/>
                <p:nvPr/>
              </p:nvGrpSpPr>
              <p:grpSpPr>
                <a:xfrm>
                  <a:off x="3781294" y="1838256"/>
                  <a:ext cx="1019915" cy="598869"/>
                  <a:chOff x="1402896" y="3246599"/>
                  <a:chExt cx="1295400" cy="678872"/>
                </a:xfrm>
              </p:grpSpPr>
              <p:sp>
                <p:nvSpPr>
                  <p:cNvPr id="39" name="Flowchart: Decision 38">
                    <a:extLst>
                      <a:ext uri="{FF2B5EF4-FFF2-40B4-BE49-F238E27FC236}">
                        <a16:creationId xmlns:a16="http://schemas.microsoft.com/office/drawing/2014/main" id="{614A01BC-FC30-45E4-9EA1-0D16C9D427FD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10CA9B-33EB-4273-AC57-19C6CED9454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791" y="3402487"/>
                    <a:ext cx="1092450" cy="389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Is the request is disconnect?</a:t>
                    </a:r>
                  </a:p>
                </p:txBody>
              </p:sp>
            </p:grpSp>
            <p:sp>
              <p:nvSpPr>
                <p:cNvPr id="41" name="Flowchart: Process 40">
                  <a:extLst>
                    <a:ext uri="{FF2B5EF4-FFF2-40B4-BE49-F238E27FC236}">
                      <a16:creationId xmlns:a16="http://schemas.microsoft.com/office/drawing/2014/main" id="{BFEEBA8D-3A49-4F3A-89DA-457B3F210114}"/>
                    </a:ext>
                  </a:extLst>
                </p:cNvPr>
                <p:cNvSpPr/>
                <p:nvPr/>
              </p:nvSpPr>
              <p:spPr>
                <a:xfrm>
                  <a:off x="2514720" y="1935336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Decrypt request and try to execute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D415B30-E00B-4D11-8930-E58BEFB214AE}"/>
                    </a:ext>
                  </a:extLst>
                </p:cNvPr>
                <p:cNvGrpSpPr/>
                <p:nvPr/>
              </p:nvGrpSpPr>
              <p:grpSpPr>
                <a:xfrm>
                  <a:off x="5145197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43" name="Flowchart: Decision 42">
                    <a:extLst>
                      <a:ext uri="{FF2B5EF4-FFF2-40B4-BE49-F238E27FC236}">
                        <a16:creationId xmlns:a16="http://schemas.microsoft.com/office/drawing/2014/main" id="{672C1201-FF82-4E5F-BC8F-61BAB2837E8E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B603C11-F88D-4F5B-92E4-0FC8301E6798}"/>
                      </a:ext>
                    </a:extLst>
                  </p:cNvPr>
                  <p:cNvSpPr txBox="1"/>
                  <p:nvPr/>
                </p:nvSpPr>
                <p:spPr>
                  <a:xfrm>
                    <a:off x="1598596" y="3312687"/>
                    <a:ext cx="889500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Android device are in VR mode?</a:t>
                    </a:r>
                  </a:p>
                </p:txBody>
              </p:sp>
            </p:grp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13EFADCD-E849-49B0-8392-2ABB643CFB86}"/>
                    </a:ext>
                  </a:extLst>
                </p:cNvPr>
                <p:cNvCxnSpPr>
                  <a:cxnSpLocks/>
                  <a:stCxn id="11" idx="4"/>
                  <a:endCxn id="7" idx="0"/>
                </p:cNvCxnSpPr>
                <p:nvPr/>
              </p:nvCxnSpPr>
              <p:spPr>
                <a:xfrm>
                  <a:off x="1856071" y="1743945"/>
                  <a:ext cx="1" cy="1913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A911DB5E-B0C6-4429-BC79-71E641F48CA0}"/>
                    </a:ext>
                  </a:extLst>
                </p:cNvPr>
                <p:cNvCxnSpPr>
                  <a:cxnSpLocks/>
                  <a:stCxn id="7" idx="2"/>
                  <a:endCxn id="22" idx="0"/>
                </p:cNvCxnSpPr>
                <p:nvPr/>
              </p:nvCxnSpPr>
              <p:spPr>
                <a:xfrm>
                  <a:off x="1856072" y="2340044"/>
                  <a:ext cx="0" cy="3701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61F1AC4-AB31-4B1B-8856-C9DD82107939}"/>
                    </a:ext>
                  </a:extLst>
                </p:cNvPr>
                <p:cNvCxnSpPr>
                  <a:cxnSpLocks/>
                  <a:stCxn id="19" idx="2"/>
                  <a:endCxn id="24" idx="0"/>
                </p:cNvCxnSpPr>
                <p:nvPr/>
              </p:nvCxnSpPr>
              <p:spPr>
                <a:xfrm>
                  <a:off x="2939066" y="3216210"/>
                  <a:ext cx="0" cy="1767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C7EAB44-DB89-4462-9FEC-62C1AAFA8267}"/>
                    </a:ext>
                  </a:extLst>
                </p:cNvPr>
                <p:cNvCxnSpPr>
                  <a:cxnSpLocks/>
                  <a:stCxn id="24" idx="2"/>
                  <a:endCxn id="26" idx="0"/>
                </p:cNvCxnSpPr>
                <p:nvPr/>
              </p:nvCxnSpPr>
              <p:spPr>
                <a:xfrm>
                  <a:off x="2939066" y="3797681"/>
                  <a:ext cx="0" cy="3012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nector: Elbow 94">
                  <a:extLst>
                    <a:ext uri="{FF2B5EF4-FFF2-40B4-BE49-F238E27FC236}">
                      <a16:creationId xmlns:a16="http://schemas.microsoft.com/office/drawing/2014/main" id="{101BD1E7-E1BF-4EFA-BE30-7012877B36E0}"/>
                    </a:ext>
                  </a:extLst>
                </p:cNvPr>
                <p:cNvCxnSpPr>
                  <a:cxnSpLocks/>
                  <a:stCxn id="26" idx="1"/>
                  <a:endCxn id="23" idx="2"/>
                </p:cNvCxnSpPr>
                <p:nvPr/>
              </p:nvCxnSpPr>
              <p:spPr>
                <a:xfrm rot="10800000">
                  <a:off x="1856074" y="3805534"/>
                  <a:ext cx="524785" cy="59703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A803C561-A78A-485A-ADFC-1FB4CB3330E3}"/>
                    </a:ext>
                  </a:extLst>
                </p:cNvPr>
                <p:cNvCxnSpPr>
                  <a:cxnSpLocks/>
                  <a:stCxn id="26" idx="3"/>
                  <a:endCxn id="30" idx="1"/>
                </p:cNvCxnSpPr>
                <p:nvPr/>
              </p:nvCxnSpPr>
              <p:spPr>
                <a:xfrm>
                  <a:off x="3497273" y="4402570"/>
                  <a:ext cx="2357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nector: Elbow 98">
                  <a:extLst>
                    <a:ext uri="{FF2B5EF4-FFF2-40B4-BE49-F238E27FC236}">
                      <a16:creationId xmlns:a16="http://schemas.microsoft.com/office/drawing/2014/main" id="{989C5AF6-EC76-41CF-8F40-073B748DED7A}"/>
                    </a:ext>
                  </a:extLst>
                </p:cNvPr>
                <p:cNvCxnSpPr>
                  <a:cxnSpLocks/>
                  <a:stCxn id="30" idx="2"/>
                  <a:endCxn id="23" idx="2"/>
                </p:cNvCxnSpPr>
                <p:nvPr/>
              </p:nvCxnSpPr>
              <p:spPr>
                <a:xfrm rot="5400000" flipH="1">
                  <a:off x="2623313" y="3038295"/>
                  <a:ext cx="900700" cy="2435179"/>
                </a:xfrm>
                <a:prstGeom prst="bentConnector3">
                  <a:avLst>
                    <a:gd name="adj1" fmla="val -1776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BF2D7A9-97A6-48CB-9F2B-32F9A7CDAED6}"/>
                    </a:ext>
                  </a:extLst>
                </p:cNvPr>
                <p:cNvCxnSpPr>
                  <a:cxnSpLocks/>
                  <a:stCxn id="23" idx="0"/>
                  <a:endCxn id="22" idx="2"/>
                </p:cNvCxnSpPr>
                <p:nvPr/>
              </p:nvCxnSpPr>
              <p:spPr>
                <a:xfrm flipH="1" flipV="1">
                  <a:off x="1856072" y="3114899"/>
                  <a:ext cx="1" cy="2859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D9EF38B-27F2-4BB2-A2A5-AA0BBEB7D7D7}"/>
                    </a:ext>
                  </a:extLst>
                </p:cNvPr>
                <p:cNvCxnSpPr>
                  <a:cxnSpLocks/>
                  <a:stCxn id="22" idx="3"/>
                  <a:endCxn id="19" idx="1"/>
                </p:cNvCxnSpPr>
                <p:nvPr/>
              </p:nvCxnSpPr>
              <p:spPr>
                <a:xfrm>
                  <a:off x="2239371" y="2912545"/>
                  <a:ext cx="141487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6E78E6AB-798D-4F4F-914C-00C9DDF73715}"/>
                    </a:ext>
                  </a:extLst>
                </p:cNvPr>
                <p:cNvCxnSpPr>
                  <a:cxnSpLocks/>
                  <a:stCxn id="30" idx="0"/>
                  <a:endCxn id="34" idx="2"/>
                </p:cNvCxnSpPr>
                <p:nvPr/>
              </p:nvCxnSpPr>
              <p:spPr>
                <a:xfrm flipV="1">
                  <a:off x="4291252" y="3821061"/>
                  <a:ext cx="0" cy="2778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EE6882A3-1674-4D77-B464-7CBFD880F4F4}"/>
                    </a:ext>
                  </a:extLst>
                </p:cNvPr>
                <p:cNvCxnSpPr>
                  <a:cxnSpLocks/>
                  <a:stCxn id="34" idx="3"/>
                  <a:endCxn id="43" idx="1"/>
                </p:cNvCxnSpPr>
                <p:nvPr/>
              </p:nvCxnSpPr>
              <p:spPr>
                <a:xfrm>
                  <a:off x="4849459" y="3517397"/>
                  <a:ext cx="29573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Connector: Elbow 147">
                  <a:extLst>
                    <a:ext uri="{FF2B5EF4-FFF2-40B4-BE49-F238E27FC236}">
                      <a16:creationId xmlns:a16="http://schemas.microsoft.com/office/drawing/2014/main" id="{06380B54-4F10-4DC6-A8F8-ABAFBC09C4BD}"/>
                    </a:ext>
                  </a:extLst>
                </p:cNvPr>
                <p:cNvCxnSpPr>
                  <a:cxnSpLocks/>
                  <a:stCxn id="19" idx="0"/>
                  <a:endCxn id="22" idx="0"/>
                </p:cNvCxnSpPr>
                <p:nvPr/>
              </p:nvCxnSpPr>
              <p:spPr>
                <a:xfrm rot="16200000" flipH="1" flipV="1">
                  <a:off x="2346914" y="2118039"/>
                  <a:ext cx="101310" cy="1082993"/>
                </a:xfrm>
                <a:prstGeom prst="bentConnector3">
                  <a:avLst>
                    <a:gd name="adj1" fmla="val -11125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7A16C78-D5A0-47C0-BBFB-BA5CEA812CA3}"/>
                    </a:ext>
                  </a:extLst>
                </p:cNvPr>
                <p:cNvSpPr txBox="1"/>
                <p:nvPr/>
              </p:nvSpPr>
              <p:spPr>
                <a:xfrm>
                  <a:off x="2900025" y="316605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7F0A11B-ED89-49CD-BEBD-900E1770585E}"/>
                    </a:ext>
                  </a:extLst>
                </p:cNvPr>
                <p:cNvSpPr txBox="1"/>
                <p:nvPr/>
              </p:nvSpPr>
              <p:spPr>
                <a:xfrm>
                  <a:off x="3420544" y="4212781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0DB72332-B502-4214-9F6B-D6319CC70155}"/>
                    </a:ext>
                  </a:extLst>
                </p:cNvPr>
                <p:cNvSpPr txBox="1"/>
                <p:nvPr/>
              </p:nvSpPr>
              <p:spPr>
                <a:xfrm>
                  <a:off x="4253912" y="4673683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D4DF7097-590B-4935-A3AA-8C4111B37754}"/>
                    </a:ext>
                  </a:extLst>
                </p:cNvPr>
                <p:cNvSpPr txBox="1"/>
                <p:nvPr/>
              </p:nvSpPr>
              <p:spPr>
                <a:xfrm>
                  <a:off x="5670403" y="301479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471917E1-2056-4EE5-AED6-5B239E84C28B}"/>
                    </a:ext>
                  </a:extLst>
                </p:cNvPr>
                <p:cNvSpPr txBox="1"/>
                <p:nvPr/>
              </p:nvSpPr>
              <p:spPr>
                <a:xfrm>
                  <a:off x="4294936" y="3058330"/>
                  <a:ext cx="285035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04F7D33-A0CE-4C9B-AC71-4ECDC2674ED2}"/>
                    </a:ext>
                  </a:extLst>
                </p:cNvPr>
                <p:cNvSpPr txBox="1"/>
                <p:nvPr/>
              </p:nvSpPr>
              <p:spPr>
                <a:xfrm>
                  <a:off x="4777838" y="1900453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FF317510-42C2-4CB9-800B-025CF987F6E3}"/>
                    </a:ext>
                  </a:extLst>
                </p:cNvPr>
                <p:cNvSpPr txBox="1"/>
                <p:nvPr/>
              </p:nvSpPr>
              <p:spPr>
                <a:xfrm>
                  <a:off x="3665758" y="191996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4B84ED28-1EFC-4A82-B87F-FDD318F9CCCC}"/>
                    </a:ext>
                  </a:extLst>
                </p:cNvPr>
                <p:cNvSpPr txBox="1"/>
                <p:nvPr/>
              </p:nvSpPr>
              <p:spPr>
                <a:xfrm>
                  <a:off x="2224991" y="422281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67859330-DDC2-4E2A-B055-144209CA435D}"/>
                    </a:ext>
                  </a:extLst>
                </p:cNvPr>
                <p:cNvSpPr txBox="1"/>
                <p:nvPr/>
              </p:nvSpPr>
              <p:spPr>
                <a:xfrm>
                  <a:off x="4251056" y="393785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0A4E7B1E-AF24-4A9F-AC7A-38C3057303EA}"/>
                    </a:ext>
                  </a:extLst>
                </p:cNvPr>
                <p:cNvSpPr txBox="1"/>
                <p:nvPr/>
              </p:nvSpPr>
              <p:spPr>
                <a:xfrm>
                  <a:off x="4777838" y="3336926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A6287EB-E4A5-4C12-B9CA-3B97E9FE82F8}"/>
                    </a:ext>
                  </a:extLst>
                </p:cNvPr>
                <p:cNvSpPr txBox="1"/>
                <p:nvPr/>
              </p:nvSpPr>
              <p:spPr>
                <a:xfrm>
                  <a:off x="2898484" y="239109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594CE70-985C-4FC2-9628-5F47F24B7C47}"/>
                    </a:ext>
                  </a:extLst>
                </p:cNvPr>
                <p:cNvCxnSpPr>
                  <a:cxnSpLocks/>
                  <a:stCxn id="39" idx="1"/>
                  <a:endCxn id="41" idx="3"/>
                </p:cNvCxnSpPr>
                <p:nvPr/>
              </p:nvCxnSpPr>
              <p:spPr>
                <a:xfrm flipH="1" flipV="1">
                  <a:off x="3412365" y="2137690"/>
                  <a:ext cx="36892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4A1ACC9-A5AE-4D7C-85C3-6636602094EB}"/>
                    </a:ext>
                  </a:extLst>
                </p:cNvPr>
                <p:cNvCxnSpPr>
                  <a:cxnSpLocks/>
                  <a:stCxn id="37" idx="0"/>
                  <a:endCxn id="39" idx="2"/>
                </p:cNvCxnSpPr>
                <p:nvPr/>
              </p:nvCxnSpPr>
              <p:spPr>
                <a:xfrm flipV="1">
                  <a:off x="4291252" y="2437125"/>
                  <a:ext cx="0" cy="1694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60C44199-9C82-4F96-B461-FF5A720F19CB}"/>
                    </a:ext>
                  </a:extLst>
                </p:cNvPr>
                <p:cNvCxnSpPr>
                  <a:cxnSpLocks/>
                  <a:stCxn id="34" idx="0"/>
                  <a:endCxn id="37" idx="2"/>
                </p:cNvCxnSpPr>
                <p:nvPr/>
              </p:nvCxnSpPr>
              <p:spPr>
                <a:xfrm flipV="1">
                  <a:off x="4291252" y="3011246"/>
                  <a:ext cx="0" cy="2024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id="{4B3B5ADD-951D-488E-9F15-1BF0530C800E}"/>
                    </a:ext>
                  </a:extLst>
                </p:cNvPr>
                <p:cNvCxnSpPr>
                  <a:cxnSpLocks/>
                  <a:stCxn id="39" idx="3"/>
                  <a:endCxn id="23" idx="2"/>
                </p:cNvCxnSpPr>
                <p:nvPr/>
              </p:nvCxnSpPr>
              <p:spPr>
                <a:xfrm flipH="1">
                  <a:off x="1856073" y="2137691"/>
                  <a:ext cx="2945136" cy="1667843"/>
                </a:xfrm>
                <a:prstGeom prst="bentConnector4">
                  <a:avLst>
                    <a:gd name="adj1" fmla="val -52321"/>
                    <a:gd name="adj2" fmla="val 16362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or: Elbow 61">
                  <a:extLst>
                    <a:ext uri="{FF2B5EF4-FFF2-40B4-BE49-F238E27FC236}">
                      <a16:creationId xmlns:a16="http://schemas.microsoft.com/office/drawing/2014/main" id="{452359C3-B48C-44FC-B71B-E1E13E2E66CE}"/>
                    </a:ext>
                  </a:extLst>
                </p:cNvPr>
                <p:cNvCxnSpPr>
                  <a:cxnSpLocks/>
                  <a:stCxn id="43" idx="0"/>
                  <a:endCxn id="37" idx="3"/>
                </p:cNvCxnSpPr>
                <p:nvPr/>
              </p:nvCxnSpPr>
              <p:spPr>
                <a:xfrm rot="16200000" flipV="1">
                  <a:off x="5019320" y="2529646"/>
                  <a:ext cx="404840" cy="96333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Flowchart: Process 106">
                <a:extLst>
                  <a:ext uri="{FF2B5EF4-FFF2-40B4-BE49-F238E27FC236}">
                    <a16:creationId xmlns:a16="http://schemas.microsoft.com/office/drawing/2014/main" id="{BE211910-415C-4931-B272-76A7F362CE49}"/>
                  </a:ext>
                </a:extLst>
              </p:cNvPr>
              <p:cNvSpPr/>
              <p:nvPr/>
            </p:nvSpPr>
            <p:spPr>
              <a:xfrm>
                <a:off x="6023995" y="1241765"/>
                <a:ext cx="857537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Open HTTPServer port 8012</a:t>
                </a:r>
              </a:p>
            </p:txBody>
          </p:sp>
          <p:sp>
            <p:nvSpPr>
              <p:cNvPr id="108" name="Flowchart: Process 107">
                <a:extLst>
                  <a:ext uri="{FF2B5EF4-FFF2-40B4-BE49-F238E27FC236}">
                    <a16:creationId xmlns:a16="http://schemas.microsoft.com/office/drawing/2014/main" id="{14A8D7CE-C02C-468F-BB1F-23EBAEFC39B6}"/>
                  </a:ext>
                </a:extLst>
              </p:cNvPr>
              <p:cNvSpPr/>
              <p:nvPr/>
            </p:nvSpPr>
            <p:spPr>
              <a:xfrm>
                <a:off x="6029253" y="1962043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Wait for  a client connect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D06E27B-F591-4A63-A213-25F7B14A945F}"/>
                  </a:ext>
                </a:extLst>
              </p:cNvPr>
              <p:cNvGrpSpPr/>
              <p:nvPr/>
            </p:nvGrpSpPr>
            <p:grpSpPr>
              <a:xfrm>
                <a:off x="5942806" y="2639054"/>
                <a:ext cx="1019915" cy="598869"/>
                <a:chOff x="3211205" y="1891653"/>
                <a:chExt cx="1019915" cy="598869"/>
              </a:xfrm>
            </p:grpSpPr>
            <p:sp>
              <p:nvSpPr>
                <p:cNvPr id="109" name="Flowchart: Decision 108">
                  <a:extLst>
                    <a:ext uri="{FF2B5EF4-FFF2-40B4-BE49-F238E27FC236}">
                      <a16:creationId xmlns:a16="http://schemas.microsoft.com/office/drawing/2014/main" id="{FCD2ED59-31B1-414D-B701-FA308017F194}"/>
                    </a:ext>
                  </a:extLst>
                </p:cNvPr>
                <p:cNvSpPr/>
                <p:nvPr/>
              </p:nvSpPr>
              <p:spPr>
                <a:xfrm>
                  <a:off x="3211205" y="1891653"/>
                  <a:ext cx="1019915" cy="598869"/>
                </a:xfrm>
                <a:prstGeom prst="flowChartDecision">
                  <a:avLst/>
                </a:prstGeom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DA921B0-8725-485B-A3DC-E83D8635AA88}"/>
                    </a:ext>
                  </a:extLst>
                </p:cNvPr>
                <p:cNvSpPr txBox="1"/>
                <p:nvPr/>
              </p:nvSpPr>
              <p:spPr>
                <a:xfrm>
                  <a:off x="3370995" y="1943083"/>
                  <a:ext cx="700335" cy="473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Have a client connect?</a:t>
                  </a:r>
                </a:p>
              </p:txBody>
            </p:sp>
          </p:grpSp>
          <p:sp>
            <p:nvSpPr>
              <p:cNvPr id="112" name="Flowchart: Process 111">
                <a:extLst>
                  <a:ext uri="{FF2B5EF4-FFF2-40B4-BE49-F238E27FC236}">
                    <a16:creationId xmlns:a16="http://schemas.microsoft.com/office/drawing/2014/main" id="{8A748EAB-8CBE-4A6B-81FE-D62AF45418FF}"/>
                  </a:ext>
                </a:extLst>
              </p:cNvPr>
              <p:cNvSpPr/>
              <p:nvPr/>
            </p:nvSpPr>
            <p:spPr>
              <a:xfrm>
                <a:off x="6029253" y="3499848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Send response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7570EE3-3F81-435D-996B-DCD6628071FF}"/>
                  </a:ext>
                </a:extLst>
              </p:cNvPr>
              <p:cNvCxnSpPr>
                <a:cxnSpLocks/>
                <a:stCxn id="11" idx="6"/>
                <a:endCxn id="107" idx="1"/>
              </p:cNvCxnSpPr>
              <p:nvPr/>
            </p:nvCxnSpPr>
            <p:spPr>
              <a:xfrm flipV="1">
                <a:off x="1339039" y="1444119"/>
                <a:ext cx="4684956" cy="1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7D33DF6-B5D5-4CD1-9D81-F5AB911A6AF9}"/>
                  </a:ext>
                </a:extLst>
              </p:cNvPr>
              <p:cNvCxnSpPr>
                <a:cxnSpLocks/>
                <a:stCxn id="107" idx="2"/>
                <a:endCxn id="108" idx="0"/>
              </p:cNvCxnSpPr>
              <p:nvPr/>
            </p:nvCxnSpPr>
            <p:spPr>
              <a:xfrm>
                <a:off x="6452764" y="1646473"/>
                <a:ext cx="0" cy="3155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1564BBC2-3A66-429D-8B26-ECB92CF2F84E}"/>
                  </a:ext>
                </a:extLst>
              </p:cNvPr>
              <p:cNvCxnSpPr>
                <a:cxnSpLocks/>
                <a:stCxn id="108" idx="2"/>
                <a:endCxn id="109" idx="0"/>
              </p:cNvCxnSpPr>
              <p:nvPr/>
            </p:nvCxnSpPr>
            <p:spPr>
              <a:xfrm>
                <a:off x="6452764" y="2366751"/>
                <a:ext cx="0" cy="2723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B6E275E5-3192-47F2-B88E-E5930D761F8D}"/>
                  </a:ext>
                </a:extLst>
              </p:cNvPr>
              <p:cNvCxnSpPr>
                <a:cxnSpLocks/>
                <a:stCxn id="109" idx="3"/>
                <a:endCxn id="108" idx="3"/>
              </p:cNvCxnSpPr>
              <p:nvPr/>
            </p:nvCxnSpPr>
            <p:spPr>
              <a:xfrm flipH="1" flipV="1">
                <a:off x="6876274" y="2164397"/>
                <a:ext cx="86447" cy="774092"/>
              </a:xfrm>
              <a:prstGeom prst="bentConnector3">
                <a:avLst>
                  <a:gd name="adj1" fmla="val -26443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9AFAB21-F236-4C56-90E2-72A7242CD056}"/>
                  </a:ext>
                </a:extLst>
              </p:cNvPr>
              <p:cNvCxnSpPr>
                <a:cxnSpLocks/>
                <a:stCxn id="109" idx="2"/>
                <a:endCxn id="112" idx="0"/>
              </p:cNvCxnSpPr>
              <p:nvPr/>
            </p:nvCxnSpPr>
            <p:spPr>
              <a:xfrm>
                <a:off x="6452764" y="3237923"/>
                <a:ext cx="0" cy="2619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78870D3-26BF-4D9B-9DED-9A7ABBC4032E}"/>
                </a:ext>
              </a:extLst>
            </p:cNvPr>
            <p:cNvSpPr txBox="1"/>
            <p:nvPr/>
          </p:nvSpPr>
          <p:spPr>
            <a:xfrm>
              <a:off x="7120133" y="3352257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5FD46E3-C326-4B24-AAF0-ED2D51794259}"/>
                </a:ext>
              </a:extLst>
            </p:cNvPr>
            <p:cNvSpPr txBox="1"/>
            <p:nvPr/>
          </p:nvSpPr>
          <p:spPr>
            <a:xfrm>
              <a:off x="7601615" y="2877334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813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BEC4FE-524A-4B89-8B50-3FD7EC1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4" y="868501"/>
            <a:ext cx="6720840" cy="42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3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83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</a:t>
            </a:r>
            <a:r>
              <a:rPr lang="en-US" i="1" dirty="0">
                <a:solidFill>
                  <a:schemeClr val="accent5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(continue)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6DC62-5EB2-4C82-9016-C78310E8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54" y="602055"/>
            <a:ext cx="7509336" cy="44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3075F-3B1E-4857-A379-EB47A9B9A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AAF449-0077-40F5-AA26-7CBF6435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903EC-5BFB-49EE-85F5-F1E50B8D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63" y="1206334"/>
            <a:ext cx="7035800" cy="39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19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AAF79-639E-46A9-957C-48E420A3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00140-70C6-4FE3-B7CB-2850F551B79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3646"/>
          <a:stretch/>
        </p:blipFill>
        <p:spPr>
          <a:xfrm>
            <a:off x="817418" y="1573117"/>
            <a:ext cx="3133848" cy="306630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277016-2F59-441C-95B1-D0B3D3E1A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0267"/>
              </p:ext>
            </p:extLst>
          </p:nvPr>
        </p:nvGraphicFramePr>
        <p:xfrm>
          <a:off x="4174693" y="1559889"/>
          <a:ext cx="3935170" cy="293146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893094">
                  <a:extLst>
                    <a:ext uri="{9D8B030D-6E8A-4147-A177-3AD203B41FA5}">
                      <a16:colId xmlns:a16="http://schemas.microsoft.com/office/drawing/2014/main" val="2121118842"/>
                    </a:ext>
                  </a:extLst>
                </a:gridCol>
                <a:gridCol w="3042076">
                  <a:extLst>
                    <a:ext uri="{9D8B030D-6E8A-4147-A177-3AD203B41FA5}">
                      <a16:colId xmlns:a16="http://schemas.microsoft.com/office/drawing/2014/main" val="3164017997"/>
                    </a:ext>
                  </a:extLst>
                </a:gridCol>
              </a:tblGrid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Processor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BCM2837 SoC with a 1.2 GHz 64-bit quad-core ARM Cortex-A53 processor, with 512 KB shared L2 cache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5245208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GPU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VideoCore IV @ 250 MHz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OpenGL ES 2.0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MPEG-2 and VC-1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141867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1GB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24432"/>
                  </a:ext>
                </a:extLst>
              </a:tr>
              <a:tr h="3908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Boots from Micro SD card, running a version of the Linux operating system or Windows 10 IoT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885134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Network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10/100 Mbit/s Ethernet,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802.11n wireless built-in,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Bluetooth 4.1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478920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dirty="0">
                          <a:effectLst/>
                        </a:rPr>
                        <a:t>GPIO Connector</a:t>
                      </a:r>
                      <a:endParaRPr lang="en-US" sz="1100" u="none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40-pin 2.54 mm (100 mil) expansion header: 2x20 strip Providing 27 GPIO pins as well as +3.3 V, +5 V and GND supply lines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6292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F62F1D-7DE7-444B-B868-F2E1175F462E}"/>
              </a:ext>
            </a:extLst>
          </p:cNvPr>
          <p:cNvSpPr txBox="1"/>
          <p:nvPr/>
        </p:nvSpPr>
        <p:spPr>
          <a:xfrm>
            <a:off x="1348378" y="935761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Raspberry Pi 3 Model B</a:t>
            </a:r>
          </a:p>
        </p:txBody>
      </p:sp>
    </p:spTree>
    <p:extLst>
      <p:ext uri="{BB962C8B-B14F-4D97-AF65-F5344CB8AC3E}">
        <p14:creationId xmlns:p14="http://schemas.microsoft.com/office/powerpoint/2010/main" val="5290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27D6-7A00-48AD-9D56-02B0755C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Team Members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26250B-4C0F-4C1B-BED5-9F60F75BB9BA}"/>
              </a:ext>
            </a:extLst>
          </p:cNvPr>
          <p:cNvGrpSpPr/>
          <p:nvPr/>
        </p:nvGrpSpPr>
        <p:grpSpPr>
          <a:xfrm>
            <a:off x="3436308" y="3356290"/>
            <a:ext cx="1149674" cy="1433515"/>
            <a:chOff x="685439" y="3034398"/>
            <a:chExt cx="1149674" cy="14335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FAA150-C6F9-4EBE-8DDD-BD9F13FC529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21681" b="21026"/>
            <a:stretch/>
          </p:blipFill>
          <p:spPr>
            <a:xfrm>
              <a:off x="742279" y="3034398"/>
              <a:ext cx="1033272" cy="1033272"/>
            </a:xfrm>
            <a:prstGeom prst="ellipse">
              <a:avLst/>
            </a:prstGeom>
            <a:effectLst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FA0A5F-1E31-448A-AEBA-288F60FF9AFE}"/>
                </a:ext>
              </a:extLst>
            </p:cNvPr>
            <p:cNvSpPr txBox="1"/>
            <p:nvPr/>
          </p:nvSpPr>
          <p:spPr>
            <a:xfrm>
              <a:off x="685439" y="4067669"/>
              <a:ext cx="1149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Luyen Bao Anh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8E0D28-A11C-48E2-8030-A5A078CAF2B4}"/>
                </a:ext>
              </a:extLst>
            </p:cNvPr>
            <p:cNvSpPr txBox="1"/>
            <p:nvPr/>
          </p:nvSpPr>
          <p:spPr>
            <a:xfrm>
              <a:off x="713859" y="4206303"/>
              <a:ext cx="1092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Team leader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313DE5-DD18-4CA9-973A-3DBF15A8FA20}"/>
              </a:ext>
            </a:extLst>
          </p:cNvPr>
          <p:cNvGrpSpPr/>
          <p:nvPr/>
        </p:nvGrpSpPr>
        <p:grpSpPr>
          <a:xfrm>
            <a:off x="4789882" y="3356289"/>
            <a:ext cx="1277107" cy="1433516"/>
            <a:chOff x="1786248" y="3203674"/>
            <a:chExt cx="1277107" cy="143351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BC724F-A61D-405E-BBFA-4A2196A1D810}"/>
                </a:ext>
              </a:extLst>
            </p:cNvPr>
            <p:cNvGrpSpPr/>
            <p:nvPr/>
          </p:nvGrpSpPr>
          <p:grpSpPr>
            <a:xfrm>
              <a:off x="1786248" y="4236946"/>
              <a:ext cx="1277107" cy="400244"/>
              <a:chOff x="1955667" y="4067669"/>
              <a:chExt cx="1277107" cy="40024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C0B022-F41E-46AB-AFBF-6B1949464E33}"/>
                  </a:ext>
                </a:extLst>
              </p:cNvPr>
              <p:cNvSpPr txBox="1"/>
              <p:nvPr/>
            </p:nvSpPr>
            <p:spPr>
              <a:xfrm>
                <a:off x="2023392" y="4067669"/>
                <a:ext cx="1141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 Xuan Huong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D21DCA-DEB7-4A78-B9F0-5E5FBAE2D138}"/>
                  </a:ext>
                </a:extLst>
              </p:cNvPr>
              <p:cNvSpPr txBox="1"/>
              <p:nvPr/>
            </p:nvSpPr>
            <p:spPr>
              <a:xfrm>
                <a:off x="1955667" y="4206303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Technical Leader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2F7BEB-B65C-40FD-A917-17537BE2C78C}"/>
                </a:ext>
              </a:extLst>
            </p:cNvPr>
            <p:cNvSpPr/>
            <p:nvPr/>
          </p:nvSpPr>
          <p:spPr>
            <a:xfrm>
              <a:off x="1908165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A44232-EC4C-4A0B-82B6-618D7A26C184}"/>
              </a:ext>
            </a:extLst>
          </p:cNvPr>
          <p:cNvGrpSpPr/>
          <p:nvPr/>
        </p:nvGrpSpPr>
        <p:grpSpPr>
          <a:xfrm>
            <a:off x="99488" y="3356289"/>
            <a:ext cx="1492136" cy="1433516"/>
            <a:chOff x="3137401" y="3203674"/>
            <a:chExt cx="1492136" cy="14335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6F897C-CACE-4FF2-A6B8-308FE662A7FB}"/>
                </a:ext>
              </a:extLst>
            </p:cNvPr>
            <p:cNvGrpSpPr/>
            <p:nvPr/>
          </p:nvGrpSpPr>
          <p:grpSpPr>
            <a:xfrm>
              <a:off x="3137401" y="4236946"/>
              <a:ext cx="1492136" cy="400244"/>
              <a:chOff x="3257183" y="4047232"/>
              <a:chExt cx="1326141" cy="40024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04CE19-CF49-4BD1-A296-5218C1123AE8}"/>
                  </a:ext>
                </a:extLst>
              </p:cNvPr>
              <p:cNvSpPr txBox="1"/>
              <p:nvPr/>
            </p:nvSpPr>
            <p:spPr>
              <a:xfrm>
                <a:off x="3376675" y="4047232"/>
                <a:ext cx="10871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Do Cao Phong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E75891-037B-41FC-8D5B-4BE1749C5071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3261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Software Developer</a:t>
                </a: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A35919-9D7B-4BAF-BDF1-D1FAD0060FB0}"/>
                </a:ext>
              </a:extLst>
            </p:cNvPr>
            <p:cNvSpPr/>
            <p:nvPr/>
          </p:nvSpPr>
          <p:spPr>
            <a:xfrm>
              <a:off x="3366833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1D25CE-296C-470E-BC41-27CB3B644A06}"/>
              </a:ext>
            </a:extLst>
          </p:cNvPr>
          <p:cNvGrpSpPr/>
          <p:nvPr/>
        </p:nvGrpSpPr>
        <p:grpSpPr>
          <a:xfrm>
            <a:off x="1680549" y="3356289"/>
            <a:ext cx="1535937" cy="1433516"/>
            <a:chOff x="4634825" y="3203674"/>
            <a:chExt cx="1535937" cy="14335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DFAD23-8CD8-462B-B0F0-D852F1C34BE2}"/>
                </a:ext>
              </a:extLst>
            </p:cNvPr>
            <p:cNvGrpSpPr/>
            <p:nvPr/>
          </p:nvGrpSpPr>
          <p:grpSpPr>
            <a:xfrm>
              <a:off x="4634825" y="4236946"/>
              <a:ext cx="1535937" cy="400244"/>
              <a:chOff x="3208841" y="4047232"/>
              <a:chExt cx="1340432" cy="40024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28F4A1-D4B4-4187-A8EF-5D3757E82E3E}"/>
                  </a:ext>
                </a:extLst>
              </p:cNvPr>
              <p:cNvSpPr txBox="1"/>
              <p:nvPr/>
            </p:nvSpPr>
            <p:spPr>
              <a:xfrm>
                <a:off x="3208841" y="4047232"/>
                <a:ext cx="13404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Pham Minh Hoang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91BD19B-32DA-4B59-A29F-86F088990C81}"/>
                  </a:ext>
                </a:extLst>
              </p:cNvPr>
              <p:cNvSpPr txBox="1"/>
              <p:nvPr/>
            </p:nvSpPr>
            <p:spPr>
              <a:xfrm>
                <a:off x="3210684" y="4185866"/>
                <a:ext cx="13367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Hardware Developer</a:t>
                </a: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485B0E-B44C-4E05-B5CB-6D44C44528A9}"/>
                </a:ext>
              </a:extLst>
            </p:cNvPr>
            <p:cNvSpPr/>
            <p:nvPr/>
          </p:nvSpPr>
          <p:spPr>
            <a:xfrm>
              <a:off x="4886157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B06D6DD-F5B7-4C3B-B402-A00F16CC0D4D}"/>
              </a:ext>
            </a:extLst>
          </p:cNvPr>
          <p:cNvGrpSpPr/>
          <p:nvPr/>
        </p:nvGrpSpPr>
        <p:grpSpPr>
          <a:xfrm>
            <a:off x="6238098" y="3356289"/>
            <a:ext cx="1277107" cy="1433516"/>
            <a:chOff x="6298829" y="3203674"/>
            <a:chExt cx="1277107" cy="14335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F3613C-8D07-44C8-B5C3-D5F1C3E5813C}"/>
                </a:ext>
              </a:extLst>
            </p:cNvPr>
            <p:cNvGrpSpPr/>
            <p:nvPr/>
          </p:nvGrpSpPr>
          <p:grpSpPr>
            <a:xfrm>
              <a:off x="6298829" y="4236946"/>
              <a:ext cx="1277107" cy="400244"/>
              <a:chOff x="3257183" y="4047232"/>
              <a:chExt cx="1277107" cy="4002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2DD50B-2950-47C9-9DD7-67C65EEBCC7F}"/>
                  </a:ext>
                </a:extLst>
              </p:cNvPr>
              <p:cNvSpPr txBox="1"/>
              <p:nvPr/>
            </p:nvSpPr>
            <p:spPr>
              <a:xfrm>
                <a:off x="3306472" y="4047232"/>
                <a:ext cx="11785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Phung Duc Luat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77081D-AD77-40DF-A58C-9FFE3A60D9C5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QA Leader</a:t>
                </a: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ED33861-E00D-43B4-9FED-F0B5B9336EA2}"/>
                </a:ext>
              </a:extLst>
            </p:cNvPr>
            <p:cNvSpPr/>
            <p:nvPr/>
          </p:nvSpPr>
          <p:spPr>
            <a:xfrm>
              <a:off x="6422094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62513A-2273-4E45-9CD1-488930551FB4}"/>
              </a:ext>
            </a:extLst>
          </p:cNvPr>
          <p:cNvGrpSpPr/>
          <p:nvPr/>
        </p:nvGrpSpPr>
        <p:grpSpPr>
          <a:xfrm>
            <a:off x="7686314" y="3340207"/>
            <a:ext cx="1277107" cy="1449598"/>
            <a:chOff x="7575936" y="3187592"/>
            <a:chExt cx="1277107" cy="144959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9826DCA-7882-4BEB-8B51-AC86EF105AAA}"/>
                </a:ext>
              </a:extLst>
            </p:cNvPr>
            <p:cNvGrpSpPr/>
            <p:nvPr/>
          </p:nvGrpSpPr>
          <p:grpSpPr>
            <a:xfrm>
              <a:off x="7575936" y="4236946"/>
              <a:ext cx="1277107" cy="400244"/>
              <a:chOff x="3257183" y="4047232"/>
              <a:chExt cx="1277107" cy="4002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26E7A4-B982-4FDC-828A-8C3D5DD4664C}"/>
                  </a:ext>
                </a:extLst>
              </p:cNvPr>
              <p:cNvSpPr txBox="1"/>
              <p:nvPr/>
            </p:nvSpPr>
            <p:spPr>
              <a:xfrm>
                <a:off x="3356165" y="4047232"/>
                <a:ext cx="10791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Dang Ngoc Tu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2E8B8E-CA9F-467D-A764-BC4C0D59B777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Test Leader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44F9A27-6C11-4CDF-BC54-D5BD920D9E06}"/>
                </a:ext>
              </a:extLst>
            </p:cNvPr>
            <p:cNvSpPr/>
            <p:nvPr/>
          </p:nvSpPr>
          <p:spPr>
            <a:xfrm>
              <a:off x="7697853" y="3187592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3C4E1-BE76-4BCB-97AC-DEBFF6E69AD5}"/>
              </a:ext>
            </a:extLst>
          </p:cNvPr>
          <p:cNvGrpSpPr/>
          <p:nvPr/>
        </p:nvGrpSpPr>
        <p:grpSpPr>
          <a:xfrm>
            <a:off x="4119372" y="615462"/>
            <a:ext cx="4483981" cy="2029463"/>
            <a:chOff x="4171028" y="872637"/>
            <a:chExt cx="4483981" cy="20294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8ACB0E0-728E-412C-BBBF-380D931DF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546" y="872637"/>
              <a:ext cx="2029463" cy="202946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D0795-2BB5-4AA6-90A5-58A66A714506}"/>
                </a:ext>
              </a:extLst>
            </p:cNvPr>
            <p:cNvSpPr txBox="1"/>
            <p:nvPr/>
          </p:nvSpPr>
          <p:spPr>
            <a:xfrm>
              <a:off x="5760640" y="1071627"/>
              <a:ext cx="105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accent1"/>
                  </a:solidFill>
                  <a:latin typeface="+mn-lt"/>
                </a:rPr>
                <a:t>Supervisor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CE4071-823A-43F9-BF90-AEAA5A8BA1B7}"/>
                </a:ext>
              </a:extLst>
            </p:cNvPr>
            <p:cNvSpPr txBox="1"/>
            <p:nvPr/>
          </p:nvSpPr>
          <p:spPr>
            <a:xfrm>
              <a:off x="4171028" y="1374057"/>
              <a:ext cx="2454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Mr. HOANG XUAN 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5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655B33-C81C-45F3-A728-180A0BCD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1" t="11728" r="8344" b="21633"/>
          <a:stretch/>
        </p:blipFill>
        <p:spPr>
          <a:xfrm>
            <a:off x="428316" y="1228973"/>
            <a:ext cx="4300804" cy="3515498"/>
          </a:xfrm>
          <a:prstGeom prst="snip2SameRect">
            <a:avLst>
              <a:gd name="adj1" fmla="val 30401"/>
              <a:gd name="adj2" fmla="val 0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20</a:t>
            </a:fld>
            <a:endParaRPr lang="en" dirty="0">
              <a:solidFill>
                <a:srgbClr val="FFFFF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D917CBB-1713-48DF-9B5D-14AA93281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810810"/>
              </p:ext>
            </p:extLst>
          </p:nvPr>
        </p:nvGraphicFramePr>
        <p:xfrm>
          <a:off x="5071028" y="1750281"/>
          <a:ext cx="3139728" cy="264999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241760">
                  <a:extLst>
                    <a:ext uri="{9D8B030D-6E8A-4147-A177-3AD203B41FA5}">
                      <a16:colId xmlns:a16="http://schemas.microsoft.com/office/drawing/2014/main" val="440930037"/>
                    </a:ext>
                  </a:extLst>
                </a:gridCol>
                <a:gridCol w="1897968">
                  <a:extLst>
                    <a:ext uri="{9D8B030D-6E8A-4147-A177-3AD203B41FA5}">
                      <a16:colId xmlns:a16="http://schemas.microsoft.com/office/drawing/2014/main" val="896026589"/>
                    </a:ext>
                  </a:extLst>
                </a:gridCol>
              </a:tblGrid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Microcontroller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ATmega328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119490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Architecture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708278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845650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32KB of which 0.5 KB used by bootloader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1608228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SRAM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3339421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Clock Speed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16 MHZ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88581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EEPROM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 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264192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Current per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 mA on I/O pins; 50 mA on 3.3V pin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76482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 – 12 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026330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Digital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7099111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Analog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265444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Board Dimensions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4712743"/>
                  </a:ext>
                </a:extLst>
              </a:tr>
            </a:tbl>
          </a:graphicData>
        </a:graphic>
      </p:graphicFrame>
      <p:sp>
        <p:nvSpPr>
          <p:cNvPr id="13" name="Title 2">
            <a:extLst>
              <a:ext uri="{FF2B5EF4-FFF2-40B4-BE49-F238E27FC236}">
                <a16:creationId xmlns:a16="http://schemas.microsoft.com/office/drawing/2014/main" id="{1AE4277B-F9F3-40B0-9D65-0EAB0BAA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4071B-34B5-4229-B3AC-2BA094946A1F}"/>
              </a:ext>
            </a:extLst>
          </p:cNvPr>
          <p:cNvSpPr txBox="1"/>
          <p:nvPr/>
        </p:nvSpPr>
        <p:spPr>
          <a:xfrm>
            <a:off x="1348378" y="93576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Arduino Uno R3</a:t>
            </a:r>
          </a:p>
        </p:txBody>
      </p:sp>
    </p:spTree>
    <p:extLst>
      <p:ext uri="{BB962C8B-B14F-4D97-AF65-F5344CB8AC3E}">
        <p14:creationId xmlns:p14="http://schemas.microsoft.com/office/powerpoint/2010/main" val="20777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C8F95-294B-4FC1-A73C-5F402A20E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2" b="3147"/>
          <a:stretch/>
        </p:blipFill>
        <p:spPr>
          <a:xfrm>
            <a:off x="527598" y="1423277"/>
            <a:ext cx="3857832" cy="300643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FDEA434-D95C-4BC2-A416-6BD4FE71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73343"/>
              </p:ext>
            </p:extLst>
          </p:nvPr>
        </p:nvGraphicFramePr>
        <p:xfrm>
          <a:off x="4897103" y="1637982"/>
          <a:ext cx="2801980" cy="238157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444392">
                  <a:extLst>
                    <a:ext uri="{9D8B030D-6E8A-4147-A177-3AD203B41FA5}">
                      <a16:colId xmlns:a16="http://schemas.microsoft.com/office/drawing/2014/main" val="4272901084"/>
                    </a:ext>
                  </a:extLst>
                </a:gridCol>
                <a:gridCol w="1357588">
                  <a:extLst>
                    <a:ext uri="{9D8B030D-6E8A-4147-A177-3AD203B41FA5}">
                      <a16:colId xmlns:a16="http://schemas.microsoft.com/office/drawing/2014/main" val="391457473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Microcontroller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ESP8266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552430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3.3V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45419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 Range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9V to 24V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857813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5V at 1A max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020331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Digital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175692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Analog input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06259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4MB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259421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Dimensions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259478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21.8g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922804"/>
                  </a:ext>
                </a:extLst>
              </a:tr>
            </a:tbl>
          </a:graphicData>
        </a:graphic>
      </p:graphicFrame>
      <p:sp>
        <p:nvSpPr>
          <p:cNvPr id="14" name="Title 2">
            <a:extLst>
              <a:ext uri="{FF2B5EF4-FFF2-40B4-BE49-F238E27FC236}">
                <a16:creationId xmlns:a16="http://schemas.microsoft.com/office/drawing/2014/main" id="{5E54A13A-38F2-4C6C-9199-02D295FD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29B92-83E6-46D4-BF32-991AE180FCA8}"/>
              </a:ext>
            </a:extLst>
          </p:cNvPr>
          <p:cNvSpPr txBox="1"/>
          <p:nvPr/>
        </p:nvSpPr>
        <p:spPr>
          <a:xfrm>
            <a:off x="1348378" y="935761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WeMos D1</a:t>
            </a:r>
          </a:p>
        </p:txBody>
      </p:sp>
    </p:spTree>
    <p:extLst>
      <p:ext uri="{BB962C8B-B14F-4D97-AF65-F5344CB8AC3E}">
        <p14:creationId xmlns:p14="http://schemas.microsoft.com/office/powerpoint/2010/main" val="37978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AEF5202-7A40-46E9-8D93-C6646C66F78C}"/>
              </a:ext>
            </a:extLst>
          </p:cNvPr>
          <p:cNvGrpSpPr/>
          <p:nvPr/>
        </p:nvGrpSpPr>
        <p:grpSpPr>
          <a:xfrm>
            <a:off x="4596321" y="1322560"/>
            <a:ext cx="1632593" cy="3572881"/>
            <a:chOff x="4478620" y="1360618"/>
            <a:chExt cx="1632593" cy="357288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D652B9B-458B-4D62-87F0-55BC03D7F464}"/>
                </a:ext>
              </a:extLst>
            </p:cNvPr>
            <p:cNvGrpSpPr/>
            <p:nvPr/>
          </p:nvGrpSpPr>
          <p:grpSpPr>
            <a:xfrm>
              <a:off x="4478620" y="1360618"/>
              <a:ext cx="1632593" cy="3572881"/>
              <a:chOff x="4833116" y="1367545"/>
              <a:chExt cx="1632593" cy="357288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A8057F-F35D-4B53-8CB4-19D176A94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4" b="95964" l="3516" r="97461">
                            <a14:foregroundMark x1="79492" y1="22396" x2="82324" y2="29297"/>
                            <a14:foregroundMark x1="76270" y1="20703" x2="85059" y2="27214"/>
                            <a14:foregroundMark x1="77441" y1="16536" x2="81445" y2="26563"/>
                            <a14:foregroundMark x1="78320" y1="17578" x2="83887" y2="22917"/>
                            <a14:foregroundMark x1="78320" y1="13802" x2="81055" y2="16536"/>
                            <a14:foregroundMark x1="77930" y1="11198" x2="84668" y2="21875"/>
                            <a14:foregroundMark x1="80664" y1="16016" x2="89063" y2="32552"/>
                            <a14:foregroundMark x1="86719" y1="27734" x2="90723" y2="39453"/>
                            <a14:foregroundMark x1="88672" y1="30339" x2="92676" y2="40495"/>
                            <a14:foregroundMark x1="85449" y1="24479" x2="92285" y2="32552"/>
                            <a14:foregroundMark x1="86719" y1="26042" x2="95508" y2="36198"/>
                            <a14:foregroundMark x1="76660" y1="10677" x2="80273" y2="13802"/>
                            <a14:foregroundMark x1="47070" y1="51693" x2="44238" y2="55990"/>
                            <a14:foregroundMark x1="50293" y1="52734" x2="33105" y2="64453"/>
                            <a14:foregroundMark x1="85449" y1="33073" x2="90332" y2="35156"/>
                            <a14:foregroundMark x1="83887" y1="39453" x2="95117" y2="35156"/>
                            <a14:foregroundMark x1="87109" y1="30859" x2="93066" y2="15365"/>
                            <a14:foregroundMark x1="85449" y1="18620" x2="70313" y2="25521"/>
                            <a14:foregroundMark x1="86719" y1="15365" x2="71484" y2="14323"/>
                            <a14:foregroundMark x1="77930" y1="9505" x2="95508" y2="27734"/>
                            <a14:foregroundMark x1="92676" y1="29297" x2="97461" y2="2929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17135" y="1535628"/>
                <a:ext cx="1136072" cy="852054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976AFEA-90D7-40BF-A71A-CC5E107949B7}"/>
                  </a:ext>
                </a:extLst>
              </p:cNvPr>
              <p:cNvGrpSpPr/>
              <p:nvPr/>
            </p:nvGrpSpPr>
            <p:grpSpPr>
              <a:xfrm>
                <a:off x="4833116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329D19BD-73C2-4FA7-967F-ADE9F3A2E9D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E00B811-A03E-4BBE-9BF8-0F53B9DF96F8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06705765-54C0-4F1C-AE0A-637585F80932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4C0B78-E587-4DFE-AAB4-F8B2621E38E6}"/>
                </a:ext>
              </a:extLst>
            </p:cNvPr>
            <p:cNvSpPr txBox="1"/>
            <p:nvPr/>
          </p:nvSpPr>
          <p:spPr>
            <a:xfrm>
              <a:off x="4487644" y="2531688"/>
              <a:ext cx="1614545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XL6009</a:t>
              </a:r>
            </a:p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Switching Current Boost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B9294-0223-4ADC-93DE-0DE369639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29D80DB-4309-4BBD-8C69-4116942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A5388-B17A-4955-84F3-C5B43244C263}"/>
              </a:ext>
            </a:extLst>
          </p:cNvPr>
          <p:cNvSpPr txBox="1"/>
          <p:nvPr/>
        </p:nvSpPr>
        <p:spPr>
          <a:xfrm>
            <a:off x="1348378" y="935761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Other modules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284585-C424-41C3-A136-FD3A13248E94}"/>
              </a:ext>
            </a:extLst>
          </p:cNvPr>
          <p:cNvGrpSpPr/>
          <p:nvPr/>
        </p:nvGrpSpPr>
        <p:grpSpPr>
          <a:xfrm>
            <a:off x="2707839" y="1322560"/>
            <a:ext cx="1632593" cy="3572881"/>
            <a:chOff x="2605584" y="1360618"/>
            <a:chExt cx="1632593" cy="357288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634599F-1AD4-4431-B582-AD1167D8664E}"/>
                </a:ext>
              </a:extLst>
            </p:cNvPr>
            <p:cNvGrpSpPr/>
            <p:nvPr/>
          </p:nvGrpSpPr>
          <p:grpSpPr>
            <a:xfrm>
              <a:off x="2605584" y="1360618"/>
              <a:ext cx="1632593" cy="3572881"/>
              <a:chOff x="2971449" y="1367545"/>
              <a:chExt cx="1632593" cy="357288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3194F9A-AF9E-4FFD-9F90-3153BF2D1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67" b="91500" l="3000" r="96500">
                            <a14:foregroundMark x1="40000" y1="37500" x2="32333" y2="42333"/>
                            <a14:foregroundMark x1="31333" y1="41500" x2="34167" y2="38000"/>
                            <a14:foregroundMark x1="39667" y1="38667" x2="32333" y2="38000"/>
                            <a14:foregroundMark x1="40000" y1="36833" x2="33000" y2="40167"/>
                          </a14:backgroundRemoval>
                        </a14:imgEffect>
                      </a14:imgLayer>
                    </a14:imgProps>
                  </a:ext>
                </a:extLst>
              </a:blip>
              <a:srcRect t="11294" b="12619"/>
              <a:stretch/>
            </p:blipFill>
            <p:spPr>
              <a:xfrm>
                <a:off x="3263582" y="1554580"/>
                <a:ext cx="1119843" cy="852054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B8D6E48-2E93-4CF0-A946-8A1F4F0D46E8}"/>
                  </a:ext>
                </a:extLst>
              </p:cNvPr>
              <p:cNvGrpSpPr/>
              <p:nvPr/>
            </p:nvGrpSpPr>
            <p:grpSpPr>
              <a:xfrm>
                <a:off x="2971449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20364E17-988C-4045-8219-ECFF34A43CE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3465245-8E9C-4303-8E91-BD8418C554CF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id="{B75A0E0F-C230-46DF-87AB-15D3B6E3B613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C8BDA2-9858-43A6-853F-2A07FD7D4DAA}"/>
                </a:ext>
              </a:extLst>
            </p:cNvPr>
            <p:cNvSpPr txBox="1"/>
            <p:nvPr/>
          </p:nvSpPr>
          <p:spPr>
            <a:xfrm>
              <a:off x="2806968" y="2542945"/>
              <a:ext cx="1229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TP4056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Charging circuit </a:t>
              </a:r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2815F08-29D4-45F3-9ACB-1ADC2F1D9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786731"/>
              </p:ext>
            </p:extLst>
          </p:nvPr>
        </p:nvGraphicFramePr>
        <p:xfrm>
          <a:off x="2777712" y="3022683"/>
          <a:ext cx="1482750" cy="1519613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836699">
                  <a:extLst>
                    <a:ext uri="{9D8B030D-6E8A-4147-A177-3AD203B41FA5}">
                      <a16:colId xmlns:a16="http://schemas.microsoft.com/office/drawing/2014/main" val="3773441789"/>
                    </a:ext>
                  </a:extLst>
                </a:gridCol>
                <a:gridCol w="646051">
                  <a:extLst>
                    <a:ext uri="{9D8B030D-6E8A-4147-A177-3AD203B41FA5}">
                      <a16:colId xmlns:a16="http://schemas.microsoft.com/office/drawing/2014/main" val="4113822356"/>
                    </a:ext>
                  </a:extLst>
                </a:gridCol>
              </a:tblGrid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 ~ 5.5V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340389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Full charge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9960398"/>
                  </a:ext>
                </a:extLst>
              </a:tr>
              <a:tr h="5157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-10­</a:t>
                      </a:r>
                      <a:r>
                        <a:rPr lang="en-US" sz="900" i="1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­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 ~ +85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1708852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Charging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639399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B406555E-CAEA-469A-BFFB-7104336D225E}"/>
              </a:ext>
            </a:extLst>
          </p:cNvPr>
          <p:cNvGrpSpPr/>
          <p:nvPr/>
        </p:nvGrpSpPr>
        <p:grpSpPr>
          <a:xfrm>
            <a:off x="819357" y="1322560"/>
            <a:ext cx="1632593" cy="3572881"/>
            <a:chOff x="738682" y="1360618"/>
            <a:chExt cx="1632593" cy="35728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F68798-DDD1-4021-9BBF-56ED2BFC296D}"/>
                </a:ext>
              </a:extLst>
            </p:cNvPr>
            <p:cNvGrpSpPr/>
            <p:nvPr/>
          </p:nvGrpSpPr>
          <p:grpSpPr>
            <a:xfrm>
              <a:off x="738682" y="1360618"/>
              <a:ext cx="1632593" cy="3572881"/>
              <a:chOff x="1109385" y="1388912"/>
              <a:chExt cx="1632593" cy="3572881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A78AD3D-9147-4DC9-80BA-D6B7883FB5EF}"/>
                  </a:ext>
                </a:extLst>
              </p:cNvPr>
              <p:cNvSpPr/>
              <p:nvPr/>
            </p:nvSpPr>
            <p:spPr>
              <a:xfrm>
                <a:off x="1114069" y="2485286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74EFAB3-2371-472D-9A0C-5B762D8026F8}"/>
                  </a:ext>
                </a:extLst>
              </p:cNvPr>
              <p:cNvGrpSpPr/>
              <p:nvPr/>
            </p:nvGrpSpPr>
            <p:grpSpPr>
              <a:xfrm>
                <a:off x="1348378" y="1388912"/>
                <a:ext cx="1226125" cy="1226125"/>
                <a:chOff x="1281545" y="1472923"/>
                <a:chExt cx="1226125" cy="122612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1897E77-5C16-4FE8-8A9A-F946105E3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808" t="9222" r="6364" b="9495"/>
                <a:stretch/>
              </p:blipFill>
              <p:spPr>
                <a:xfrm>
                  <a:off x="1430824" y="1661588"/>
                  <a:ext cx="864927" cy="848796"/>
                </a:xfrm>
                <a:prstGeom prst="rect">
                  <a:avLst/>
                </a:prstGeom>
              </p:spPr>
            </p:pic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A5AD371-EB44-48D9-A5A8-F0DA6332B098}"/>
                    </a:ext>
                  </a:extLst>
                </p:cNvPr>
                <p:cNvSpPr/>
                <p:nvPr/>
              </p:nvSpPr>
              <p:spPr>
                <a:xfrm>
                  <a:off x="1281545" y="1472923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3" name="Flowchart: Process 22">
                <a:extLst>
                  <a:ext uri="{FF2B5EF4-FFF2-40B4-BE49-F238E27FC236}">
                    <a16:creationId xmlns:a16="http://schemas.microsoft.com/office/drawing/2014/main" id="{E4995E09-F47A-481C-A6D4-991A45D582A4}"/>
                  </a:ext>
                </a:extLst>
              </p:cNvPr>
              <p:cNvSpPr/>
              <p:nvPr/>
            </p:nvSpPr>
            <p:spPr>
              <a:xfrm>
                <a:off x="1109385" y="2673950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76CA7-CEF6-45C7-B8EB-8C8E98EABDF6}"/>
                </a:ext>
              </a:extLst>
            </p:cNvPr>
            <p:cNvSpPr txBox="1"/>
            <p:nvPr/>
          </p:nvSpPr>
          <p:spPr>
            <a:xfrm>
              <a:off x="923235" y="2542945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L298N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Motor Controller</a:t>
              </a:r>
            </a:p>
          </p:txBody>
        </p:sp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C30913D-138C-4011-B116-E11C16216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74467"/>
              </p:ext>
            </p:extLst>
          </p:nvPr>
        </p:nvGraphicFramePr>
        <p:xfrm>
          <a:off x="848606" y="2967551"/>
          <a:ext cx="1574095" cy="1842938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00308">
                  <a:extLst>
                    <a:ext uri="{9D8B030D-6E8A-4147-A177-3AD203B41FA5}">
                      <a16:colId xmlns:a16="http://schemas.microsoft.com/office/drawing/2014/main" val="3560484542"/>
                    </a:ext>
                  </a:extLst>
                </a:gridCol>
                <a:gridCol w="773787">
                  <a:extLst>
                    <a:ext uri="{9D8B030D-6E8A-4147-A177-3AD203B41FA5}">
                      <a16:colId xmlns:a16="http://schemas.microsoft.com/office/drawing/2014/main" val="674884547"/>
                    </a:ext>
                  </a:extLst>
                </a:gridCol>
              </a:tblGrid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Power supply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+35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56539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2A/channel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40530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power output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+7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4492608"/>
                  </a:ext>
                </a:extLst>
              </a:tr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current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0 ~ 36mA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29095"/>
                  </a:ext>
                </a:extLst>
              </a:tr>
              <a:tr h="469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Max power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20W(Temperature 75 ℃)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376753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-25 ℃ ~ +130 ℃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796363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E073ED4-9770-4941-8E93-665FD7DD6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69320"/>
              </p:ext>
            </p:extLst>
          </p:nvPr>
        </p:nvGraphicFramePr>
        <p:xfrm>
          <a:off x="4640315" y="3033190"/>
          <a:ext cx="1544604" cy="1365819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772302">
                  <a:extLst>
                    <a:ext uri="{9D8B030D-6E8A-4147-A177-3AD203B41FA5}">
                      <a16:colId xmlns:a16="http://schemas.microsoft.com/office/drawing/2014/main" val="3735078501"/>
                    </a:ext>
                  </a:extLst>
                </a:gridCol>
                <a:gridCol w="772302">
                  <a:extLst>
                    <a:ext uri="{9D8B030D-6E8A-4147-A177-3AD203B41FA5}">
                      <a16:colId xmlns:a16="http://schemas.microsoft.com/office/drawing/2014/main" val="1441051849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3.2V ~ 32V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303316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Output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4V ~ 38V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639308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Rated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540149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82386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Conversion efficiency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 to 94%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422560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9CA49-CD52-4D02-9C9B-1F847FA7E5AD}"/>
              </a:ext>
            </a:extLst>
          </p:cNvPr>
          <p:cNvGrpSpPr/>
          <p:nvPr/>
        </p:nvGrpSpPr>
        <p:grpSpPr>
          <a:xfrm>
            <a:off x="6477270" y="1322560"/>
            <a:ext cx="1632593" cy="3572881"/>
            <a:chOff x="6370631" y="1243538"/>
            <a:chExt cx="1632593" cy="35728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C9E6D7-C715-416C-A80A-56D2A23B3BD0}"/>
                </a:ext>
              </a:extLst>
            </p:cNvPr>
            <p:cNvGrpSpPr/>
            <p:nvPr/>
          </p:nvGrpSpPr>
          <p:grpSpPr>
            <a:xfrm>
              <a:off x="6370631" y="1243538"/>
              <a:ext cx="1632593" cy="3572881"/>
              <a:chOff x="6239750" y="1368238"/>
              <a:chExt cx="1632593" cy="357288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F34A341-03FA-4FA5-A613-D047AABD6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6543" y="1496038"/>
                <a:ext cx="970523" cy="970523"/>
              </a:xfrm>
              <a:prstGeom prst="rect">
                <a:avLst/>
              </a:prstGeom>
            </p:spPr>
          </p:pic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5ABFA217-B3A2-4A9F-B714-7D255A43BCB0}"/>
                  </a:ext>
                </a:extLst>
              </p:cNvPr>
              <p:cNvSpPr/>
              <p:nvPr/>
            </p:nvSpPr>
            <p:spPr>
              <a:xfrm>
                <a:off x="6244434" y="2464612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896F38A-B680-4C59-BAB6-62846BB1E925}"/>
                  </a:ext>
                </a:extLst>
              </p:cNvPr>
              <p:cNvSpPr/>
              <p:nvPr/>
            </p:nvSpPr>
            <p:spPr>
              <a:xfrm>
                <a:off x="6478743" y="1368238"/>
                <a:ext cx="1226125" cy="1226125"/>
              </a:xfrm>
              <a:prstGeom prst="ellipse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Process 42">
                <a:extLst>
                  <a:ext uri="{FF2B5EF4-FFF2-40B4-BE49-F238E27FC236}">
                    <a16:creationId xmlns:a16="http://schemas.microsoft.com/office/drawing/2014/main" id="{0175C7F7-1903-4326-9CE7-6F78630FA741}"/>
                  </a:ext>
                </a:extLst>
              </p:cNvPr>
              <p:cNvSpPr/>
              <p:nvPr/>
            </p:nvSpPr>
            <p:spPr>
              <a:xfrm>
                <a:off x="6239750" y="2653276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8FD74A-5F84-48C4-B0AE-EDAC1152E7E5}"/>
                </a:ext>
              </a:extLst>
            </p:cNvPr>
            <p:cNvSpPr/>
            <p:nvPr/>
          </p:nvSpPr>
          <p:spPr>
            <a:xfrm>
              <a:off x="6801245" y="2414608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MP1584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AE9000-E1BD-4989-B623-05C5585392B1}"/>
                </a:ext>
              </a:extLst>
            </p:cNvPr>
            <p:cNvSpPr/>
            <p:nvPr/>
          </p:nvSpPr>
          <p:spPr>
            <a:xfrm>
              <a:off x="6386071" y="2597463"/>
              <a:ext cx="160171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Step-down Regulator</a:t>
              </a:r>
              <a:endParaRPr lang="en-US" sz="11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7AB94E-EA9A-47E7-9CA5-7ED79F262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194860"/>
              </p:ext>
            </p:extLst>
          </p:nvPr>
        </p:nvGraphicFramePr>
        <p:xfrm>
          <a:off x="6581439" y="3022683"/>
          <a:ext cx="1469273" cy="1279500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51620">
                  <a:extLst>
                    <a:ext uri="{9D8B030D-6E8A-4147-A177-3AD203B41FA5}">
                      <a16:colId xmlns:a16="http://schemas.microsoft.com/office/drawing/2014/main" val="587757950"/>
                    </a:ext>
                  </a:extLst>
                </a:gridCol>
                <a:gridCol w="617653">
                  <a:extLst>
                    <a:ext uri="{9D8B030D-6E8A-4147-A177-3AD203B41FA5}">
                      <a16:colId xmlns:a16="http://schemas.microsoft.com/office/drawing/2014/main" val="1217850374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input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4.5-28V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562224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123296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3A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6921328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Size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22x17mm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2795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6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A6893-77F3-4B88-9CBD-94E6DD850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776F7-E7F1-4CD6-89EB-5FD9B7C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1E9AD7-69C9-453B-9C46-D8F347778652}"/>
              </a:ext>
            </a:extLst>
          </p:cNvPr>
          <p:cNvGrpSpPr/>
          <p:nvPr/>
        </p:nvGrpSpPr>
        <p:grpSpPr>
          <a:xfrm>
            <a:off x="2205037" y="1268019"/>
            <a:ext cx="4733926" cy="3134448"/>
            <a:chOff x="2256414" y="1268019"/>
            <a:chExt cx="4733926" cy="313444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1789F7-8ABC-4BCA-A5D0-6793ED7E4033}"/>
                </a:ext>
              </a:extLst>
            </p:cNvPr>
            <p:cNvGrpSpPr/>
            <p:nvPr/>
          </p:nvGrpSpPr>
          <p:grpSpPr>
            <a:xfrm>
              <a:off x="2260521" y="1268019"/>
              <a:ext cx="1760552" cy="1323439"/>
              <a:chOff x="979938" y="1459955"/>
              <a:chExt cx="1760552" cy="1323439"/>
            </a:xfrm>
          </p:grpSpPr>
          <p:pic>
            <p:nvPicPr>
              <p:cNvPr id="10" name="Ảnh 43">
                <a:extLst>
                  <a:ext uri="{FF2B5EF4-FFF2-40B4-BE49-F238E27FC236}">
                    <a16:creationId xmlns:a16="http://schemas.microsoft.com/office/drawing/2014/main" id="{B9E74FCA-F788-4BF1-A25A-38C3B6514524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08"/>
              <a:stretch/>
            </p:blipFill>
            <p:spPr>
              <a:xfrm>
                <a:off x="1565168" y="1568398"/>
                <a:ext cx="959830" cy="8081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669421-1AC4-4C9B-A6EE-59D96A3F83C7}"/>
                  </a:ext>
                </a:extLst>
              </p:cNvPr>
              <p:cNvSpPr txBox="1"/>
              <p:nvPr/>
            </p:nvSpPr>
            <p:spPr>
              <a:xfrm>
                <a:off x="979938" y="1459955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5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2C0F1F-3A94-4891-B4E7-06EF4813140F}"/>
                  </a:ext>
                </a:extLst>
              </p:cNvPr>
              <p:cNvSpPr txBox="1"/>
              <p:nvPr/>
            </p:nvSpPr>
            <p:spPr>
              <a:xfrm>
                <a:off x="1565168" y="2310226"/>
                <a:ext cx="11753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Logitech C170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74B1FA-53C0-48A3-A159-B5DE1AD78FAE}"/>
                </a:ext>
              </a:extLst>
            </p:cNvPr>
            <p:cNvGrpSpPr/>
            <p:nvPr/>
          </p:nvGrpSpPr>
          <p:grpSpPr>
            <a:xfrm>
              <a:off x="4866241" y="1268019"/>
              <a:ext cx="2124099" cy="1375881"/>
              <a:chOff x="2383337" y="3262779"/>
              <a:chExt cx="2124099" cy="1375881"/>
            </a:xfrm>
          </p:grpSpPr>
          <p:pic>
            <p:nvPicPr>
              <p:cNvPr id="5" name="Ảnh 9">
                <a:extLst>
                  <a:ext uri="{FF2B5EF4-FFF2-40B4-BE49-F238E27FC236}">
                    <a16:creationId xmlns:a16="http://schemas.microsoft.com/office/drawing/2014/main" id="{96301EAF-310C-4CC7-BB3C-40DE260D9BF9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2" t="17749" r="6170" b="12121"/>
              <a:stretch/>
            </p:blipFill>
            <p:spPr>
              <a:xfrm>
                <a:off x="3005847" y="3360603"/>
                <a:ext cx="1002039" cy="773002"/>
              </a:xfrm>
              <a:prstGeom prst="ellipse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A2B97A-00F4-4C52-99C8-67C61CADFCEA}"/>
                  </a:ext>
                </a:extLst>
              </p:cNvPr>
              <p:cNvSpPr txBox="1"/>
              <p:nvPr/>
            </p:nvSpPr>
            <p:spPr>
              <a:xfrm>
                <a:off x="2383337" y="3262779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2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2CF8A6-13F6-4890-B1F4-B79CC44401E9}"/>
                  </a:ext>
                </a:extLst>
              </p:cNvPr>
              <p:cNvSpPr txBox="1"/>
              <p:nvPr/>
            </p:nvSpPr>
            <p:spPr>
              <a:xfrm>
                <a:off x="2971438" y="3992329"/>
                <a:ext cx="1535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Gear speed-reducer</a:t>
                </a:r>
              </a:p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DC Motor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570930D-BA27-459B-950D-A58028F9C704}"/>
                </a:ext>
              </a:extLst>
            </p:cNvPr>
            <p:cNvGrpSpPr/>
            <p:nvPr/>
          </p:nvGrpSpPr>
          <p:grpSpPr>
            <a:xfrm>
              <a:off x="2256414" y="3079028"/>
              <a:ext cx="1764659" cy="1323439"/>
              <a:chOff x="4212137" y="1220618"/>
              <a:chExt cx="1764659" cy="1323439"/>
            </a:xfrm>
          </p:grpSpPr>
          <p:pic>
            <p:nvPicPr>
              <p:cNvPr id="6" name="Ảnh 11">
                <a:extLst>
                  <a:ext uri="{FF2B5EF4-FFF2-40B4-BE49-F238E27FC236}">
                    <a16:creationId xmlns:a16="http://schemas.microsoft.com/office/drawing/2014/main" id="{23A08375-924E-4571-8E98-5CFF03AD5165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973" y="1318028"/>
                <a:ext cx="983419" cy="8581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05874B-C724-48D7-B100-7497A48AB4B6}"/>
                  </a:ext>
                </a:extLst>
              </p:cNvPr>
              <p:cNvSpPr txBox="1"/>
              <p:nvPr/>
            </p:nvSpPr>
            <p:spPr>
              <a:xfrm>
                <a:off x="4212137" y="1220618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3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2AC77E-04EA-467B-A224-0309A92C3301}"/>
                  </a:ext>
                </a:extLst>
              </p:cNvPr>
              <p:cNvSpPr txBox="1"/>
              <p:nvPr/>
            </p:nvSpPr>
            <p:spPr>
              <a:xfrm>
                <a:off x="4839946" y="2065760"/>
                <a:ext cx="1136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3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Servo MG996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FFAFB3-FE01-4372-A54A-B982B36A0B65}"/>
                </a:ext>
              </a:extLst>
            </p:cNvPr>
            <p:cNvGrpSpPr/>
            <p:nvPr/>
          </p:nvGrpSpPr>
          <p:grpSpPr>
            <a:xfrm>
              <a:off x="4862134" y="3079028"/>
              <a:ext cx="1505609" cy="1323439"/>
              <a:chOff x="6086657" y="3107337"/>
              <a:chExt cx="1505609" cy="132343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7FC002A-EB0A-4B53-B51C-B1E4B8EA0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0036" y="3370005"/>
                <a:ext cx="862230" cy="65637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9A879B-B4C5-4984-9983-43ACC583B84A}"/>
                  </a:ext>
                </a:extLst>
              </p:cNvPr>
              <p:cNvSpPr txBox="1"/>
              <p:nvPr/>
            </p:nvSpPr>
            <p:spPr>
              <a:xfrm>
                <a:off x="6086657" y="3107337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6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D5AB23-26AC-4743-9B01-93D412E9B707}"/>
                  </a:ext>
                </a:extLst>
              </p:cNvPr>
              <p:cNvSpPr txBox="1"/>
              <p:nvPr/>
            </p:nvSpPr>
            <p:spPr>
              <a:xfrm>
                <a:off x="6710040" y="3946163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Buzzer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401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9D706-5048-45C0-81E6-2A94A759CE0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FA550-5917-4EE6-B24A-CEE17236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Application Design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6BAC1C-5F57-42E8-BCEE-5C5FF4B3DFB2}"/>
              </a:ext>
            </a:extLst>
          </p:cNvPr>
          <p:cNvGrpSpPr/>
          <p:nvPr/>
        </p:nvGrpSpPr>
        <p:grpSpPr>
          <a:xfrm>
            <a:off x="1878790" y="1089650"/>
            <a:ext cx="429926" cy="341895"/>
            <a:chOff x="1768228" y="1248343"/>
            <a:chExt cx="429926" cy="3418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778359-954D-4586-A001-53257E398072}"/>
                </a:ext>
              </a:extLst>
            </p:cNvPr>
            <p:cNvSpPr/>
            <p:nvPr/>
          </p:nvSpPr>
          <p:spPr>
            <a:xfrm>
              <a:off x="1812201" y="1248343"/>
              <a:ext cx="341895" cy="341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B74CE5-2CD7-4BE7-BC8C-1880F8F7705D}"/>
                </a:ext>
              </a:extLst>
            </p:cNvPr>
            <p:cNvSpPr txBox="1"/>
            <p:nvPr/>
          </p:nvSpPr>
          <p:spPr>
            <a:xfrm>
              <a:off x="1768228" y="1296793"/>
              <a:ext cx="4299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Start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CC19F8-9CCD-4199-B056-56031D284881}"/>
              </a:ext>
            </a:extLst>
          </p:cNvPr>
          <p:cNvGrpSpPr/>
          <p:nvPr/>
        </p:nvGrpSpPr>
        <p:grpSpPr>
          <a:xfrm>
            <a:off x="2873689" y="1833117"/>
            <a:ext cx="1094984" cy="642948"/>
            <a:chOff x="1744859" y="2205626"/>
            <a:chExt cx="1094984" cy="642948"/>
          </a:xfrm>
        </p:grpSpPr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47BF4483-C4F7-4178-89B9-18AC6A438FD7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18AD20-A9CB-41B9-81B4-F219FB61D124}"/>
                </a:ext>
              </a:extLst>
            </p:cNvPr>
            <p:cNvSpPr txBox="1"/>
            <p:nvPr/>
          </p:nvSpPr>
          <p:spPr>
            <a:xfrm>
              <a:off x="1830634" y="2342434"/>
              <a:ext cx="923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Is Wi-Fi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Available?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40926-24DD-4CF8-B6C6-3B79BED2671E}"/>
              </a:ext>
            </a:extLst>
          </p:cNvPr>
          <p:cNvSpPr/>
          <p:nvPr/>
        </p:nvSpPr>
        <p:spPr>
          <a:xfrm>
            <a:off x="3020452" y="2697546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Server Address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97D21E2-82C5-4E11-89DA-5E05ED074798}"/>
              </a:ext>
            </a:extLst>
          </p:cNvPr>
          <p:cNvGrpSpPr/>
          <p:nvPr/>
        </p:nvGrpSpPr>
        <p:grpSpPr>
          <a:xfrm>
            <a:off x="1546262" y="3314645"/>
            <a:ext cx="1094984" cy="642948"/>
            <a:chOff x="1744859" y="2205626"/>
            <a:chExt cx="1094984" cy="642948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31B27A41-231D-4D81-B4F9-8FD36A3CF8E3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2251AD-E4D3-4E8E-A8C7-9B7635FB0FAA}"/>
                </a:ext>
              </a:extLst>
            </p:cNvPr>
            <p:cNvSpPr txBox="1"/>
            <p:nvPr/>
          </p:nvSpPr>
          <p:spPr>
            <a:xfrm>
              <a:off x="1822781" y="2285673"/>
              <a:ext cx="939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Connect to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server successful?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B8A069-B701-46C7-A1CD-78E062CEFE9E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>
            <a:off x="3421181" y="2476065"/>
            <a:ext cx="1" cy="22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4B5CF1C-A7AC-4599-8A4C-238C8AD5F183}"/>
              </a:ext>
            </a:extLst>
          </p:cNvPr>
          <p:cNvSpPr/>
          <p:nvPr/>
        </p:nvSpPr>
        <p:spPr>
          <a:xfrm>
            <a:off x="4085160" y="2699462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data in </a:t>
            </a:r>
          </a:p>
          <a:p>
            <a:pPr algn="ctr"/>
            <a:r>
              <a:rPr lang="en-US" sz="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Mode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E57EE06-78F2-4CB2-B489-B72C35C0F8C0}"/>
              </a:ext>
            </a:extLst>
          </p:cNvPr>
          <p:cNvGrpSpPr/>
          <p:nvPr/>
        </p:nvGrpSpPr>
        <p:grpSpPr>
          <a:xfrm>
            <a:off x="3972817" y="4122224"/>
            <a:ext cx="1094984" cy="642948"/>
            <a:chOff x="1744859" y="2205626"/>
            <a:chExt cx="1094984" cy="642948"/>
          </a:xfrm>
        </p:grpSpPr>
        <p:sp>
          <p:nvSpPr>
            <p:cNvPr id="68" name="Flowchart: Decision 67">
              <a:extLst>
                <a:ext uri="{FF2B5EF4-FFF2-40B4-BE49-F238E27FC236}">
                  <a16:creationId xmlns:a16="http://schemas.microsoft.com/office/drawing/2014/main" id="{A78FE23D-60CD-4EF4-A47B-CEDCCAD1D274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B75C758-796E-446C-B514-66E23BC59CD1}"/>
                </a:ext>
              </a:extLst>
            </p:cNvPr>
            <p:cNvSpPr txBox="1"/>
            <p:nvPr/>
          </p:nvSpPr>
          <p:spPr>
            <a:xfrm>
              <a:off x="1962340" y="2361585"/>
              <a:ext cx="6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Change to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VR Mode?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7C680F5-CD43-4273-9405-E2F989F19D32}"/>
              </a:ext>
            </a:extLst>
          </p:cNvPr>
          <p:cNvSpPr/>
          <p:nvPr/>
        </p:nvSpPr>
        <p:spPr>
          <a:xfrm>
            <a:off x="5522499" y="3432411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Receive data from server</a:t>
            </a:r>
            <a:endParaRPr lang="en-US" sz="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8E19A0D-5828-43C4-933D-F6554F5FA994}"/>
              </a:ext>
            </a:extLst>
          </p:cNvPr>
          <p:cNvSpPr/>
          <p:nvPr/>
        </p:nvSpPr>
        <p:spPr>
          <a:xfrm>
            <a:off x="1693025" y="2695171"/>
            <a:ext cx="801459" cy="352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to connect to server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0418A17-3D1E-439E-9A68-50DEBFAA19A0}"/>
              </a:ext>
            </a:extLst>
          </p:cNvPr>
          <p:cNvCxnSpPr>
            <a:stCxn id="112" idx="2"/>
            <a:endCxn id="33" idx="0"/>
          </p:cNvCxnSpPr>
          <p:nvPr/>
        </p:nvCxnSpPr>
        <p:spPr>
          <a:xfrm flipH="1">
            <a:off x="2093754" y="3047454"/>
            <a:ext cx="1" cy="26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A8111E8-B107-4A82-AEEA-7F9A504C9D30}"/>
              </a:ext>
            </a:extLst>
          </p:cNvPr>
          <p:cNvSpPr/>
          <p:nvPr/>
        </p:nvSpPr>
        <p:spPr>
          <a:xfrm>
            <a:off x="5600053" y="1951169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Disconnect</a:t>
            </a:r>
          </a:p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Server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6245E25-7D66-4352-97F9-1ECC4B263DAE}"/>
              </a:ext>
            </a:extLst>
          </p:cNvPr>
          <p:cNvGrpSpPr/>
          <p:nvPr/>
        </p:nvGrpSpPr>
        <p:grpSpPr>
          <a:xfrm>
            <a:off x="5810666" y="1313529"/>
            <a:ext cx="380232" cy="341895"/>
            <a:chOff x="1771025" y="1248343"/>
            <a:chExt cx="380232" cy="341895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90B4BE1-18C4-4B24-8569-26DD7A9C6F51}"/>
                </a:ext>
              </a:extLst>
            </p:cNvPr>
            <p:cNvSpPr/>
            <p:nvPr/>
          </p:nvSpPr>
          <p:spPr>
            <a:xfrm>
              <a:off x="1790194" y="1248343"/>
              <a:ext cx="341895" cy="341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5F54F5F-B0D7-4E0E-B18B-C877D6814F81}"/>
                </a:ext>
              </a:extLst>
            </p:cNvPr>
            <p:cNvSpPr txBox="1"/>
            <p:nvPr/>
          </p:nvSpPr>
          <p:spPr>
            <a:xfrm>
              <a:off x="1771025" y="1303875"/>
              <a:ext cx="3802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End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C942E11-A991-4A07-BA67-5078CBAA8C59}"/>
              </a:ext>
            </a:extLst>
          </p:cNvPr>
          <p:cNvGrpSpPr/>
          <p:nvPr/>
        </p:nvGrpSpPr>
        <p:grpSpPr>
          <a:xfrm>
            <a:off x="5453291" y="2604639"/>
            <a:ext cx="1094984" cy="642948"/>
            <a:chOff x="1744859" y="2205626"/>
            <a:chExt cx="1094984" cy="642948"/>
          </a:xfrm>
        </p:grpSpPr>
        <p:sp>
          <p:nvSpPr>
            <p:cNvPr id="141" name="Flowchart: Decision 140">
              <a:extLst>
                <a:ext uri="{FF2B5EF4-FFF2-40B4-BE49-F238E27FC236}">
                  <a16:creationId xmlns:a16="http://schemas.microsoft.com/office/drawing/2014/main" id="{9230E8EF-0EB7-47DA-8422-604305EEE53D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57F782D-613E-43D9-A750-7D642B9DC390}"/>
                </a:ext>
              </a:extLst>
            </p:cNvPr>
            <p:cNvSpPr txBox="1"/>
            <p:nvPr/>
          </p:nvSpPr>
          <p:spPr>
            <a:xfrm>
              <a:off x="1898706" y="2361585"/>
              <a:ext cx="832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request is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Disconnect?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AFEADCF-B568-4FC5-A4B6-821EDF77464C}"/>
              </a:ext>
            </a:extLst>
          </p:cNvPr>
          <p:cNvGrpSpPr/>
          <p:nvPr/>
        </p:nvGrpSpPr>
        <p:grpSpPr>
          <a:xfrm>
            <a:off x="3957111" y="3433138"/>
            <a:ext cx="1126396" cy="405962"/>
            <a:chOff x="1570826" y="2479580"/>
            <a:chExt cx="1126396" cy="405962"/>
          </a:xfrm>
        </p:grpSpPr>
        <p:sp>
          <p:nvSpPr>
            <p:cNvPr id="165" name="Flowchart: Display 164">
              <a:extLst>
                <a:ext uri="{FF2B5EF4-FFF2-40B4-BE49-F238E27FC236}">
                  <a16:creationId xmlns:a16="http://schemas.microsoft.com/office/drawing/2014/main" id="{EB457B35-4AD9-46FA-9CFE-117A0D5C25F7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124B9B5-C668-4203-B8DF-1FA7789EE49C}"/>
                </a:ext>
              </a:extLst>
            </p:cNvPr>
            <p:cNvSpPr txBox="1"/>
            <p:nvPr/>
          </p:nvSpPr>
          <p:spPr>
            <a:xfrm>
              <a:off x="1606430" y="2510363"/>
              <a:ext cx="1055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 Mode View</a:t>
              </a:r>
            </a:p>
          </p:txBody>
        </p:sp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B488726-9F07-4209-A609-3D69FF7632D4}"/>
              </a:ext>
            </a:extLst>
          </p:cNvPr>
          <p:cNvCxnSpPr>
            <a:cxnSpLocks/>
            <a:stCxn id="33" idx="3"/>
            <a:endCxn id="165" idx="1"/>
          </p:cNvCxnSpPr>
          <p:nvPr/>
        </p:nvCxnSpPr>
        <p:spPr>
          <a:xfrm>
            <a:off x="2641246" y="3636119"/>
            <a:ext cx="1315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FA01CBF-ABB1-4260-9464-BDB4AA6ED8F1}"/>
              </a:ext>
            </a:extLst>
          </p:cNvPr>
          <p:cNvCxnSpPr>
            <a:cxnSpLocks/>
            <a:stCxn id="165" idx="0"/>
            <a:endCxn id="59" idx="2"/>
          </p:cNvCxnSpPr>
          <p:nvPr/>
        </p:nvCxnSpPr>
        <p:spPr>
          <a:xfrm flipV="1">
            <a:off x="4520309" y="3152765"/>
            <a:ext cx="1" cy="28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9A6B873-389C-4260-9D8A-2472742C4FD4}"/>
              </a:ext>
            </a:extLst>
          </p:cNvPr>
          <p:cNvGrpSpPr/>
          <p:nvPr/>
        </p:nvGrpSpPr>
        <p:grpSpPr>
          <a:xfrm>
            <a:off x="1530556" y="1951610"/>
            <a:ext cx="1126396" cy="405962"/>
            <a:chOff x="1570826" y="2479580"/>
            <a:chExt cx="1126396" cy="405962"/>
          </a:xfrm>
        </p:grpSpPr>
        <p:sp>
          <p:nvSpPr>
            <p:cNvPr id="183" name="Flowchart: Display 182">
              <a:extLst>
                <a:ext uri="{FF2B5EF4-FFF2-40B4-BE49-F238E27FC236}">
                  <a16:creationId xmlns:a16="http://schemas.microsoft.com/office/drawing/2014/main" id="{3C93A146-C408-44EC-B3E2-817A663C63F1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04076A4-E902-4C74-ADF1-41095CA4C201}"/>
                </a:ext>
              </a:extLst>
            </p:cNvPr>
            <p:cNvSpPr txBox="1"/>
            <p:nvPr/>
          </p:nvSpPr>
          <p:spPr>
            <a:xfrm>
              <a:off x="1606430" y="2579473"/>
              <a:ext cx="10551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Screen</a:t>
              </a:r>
            </a:p>
          </p:txBody>
        </p:sp>
      </p:grp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615950AC-C689-4C01-9D24-DF9FE2EBA822}"/>
              </a:ext>
            </a:extLst>
          </p:cNvPr>
          <p:cNvCxnSpPr>
            <a:cxnSpLocks/>
            <a:stCxn id="4" idx="4"/>
            <a:endCxn id="183" idx="1"/>
          </p:cNvCxnSpPr>
          <p:nvPr/>
        </p:nvCxnSpPr>
        <p:spPr>
          <a:xfrm rot="5400000">
            <a:off x="1450611" y="1511491"/>
            <a:ext cx="723046" cy="563155"/>
          </a:xfrm>
          <a:prstGeom prst="bentConnector4">
            <a:avLst>
              <a:gd name="adj1" fmla="val 23668"/>
              <a:gd name="adj2" fmla="val 1405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4D0DCC67-89FB-4F08-AC36-DC3D91882D36}"/>
              </a:ext>
            </a:extLst>
          </p:cNvPr>
          <p:cNvCxnSpPr>
            <a:stCxn id="183" idx="3"/>
            <a:endCxn id="13" idx="1"/>
          </p:cNvCxnSpPr>
          <p:nvPr/>
        </p:nvCxnSpPr>
        <p:spPr>
          <a:xfrm>
            <a:off x="2656952" y="2154591"/>
            <a:ext cx="21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25B79704-6550-4BA6-9B94-9BA420E89431}"/>
              </a:ext>
            </a:extLst>
          </p:cNvPr>
          <p:cNvCxnSpPr>
            <a:stCxn id="13" idx="0"/>
            <a:endCxn id="183" idx="1"/>
          </p:cNvCxnSpPr>
          <p:nvPr/>
        </p:nvCxnSpPr>
        <p:spPr>
          <a:xfrm rot="16200000" flipH="1" flipV="1">
            <a:off x="2315132" y="1048541"/>
            <a:ext cx="321474" cy="1890625"/>
          </a:xfrm>
          <a:prstGeom prst="bentConnector4">
            <a:avLst>
              <a:gd name="adj1" fmla="val -71110"/>
              <a:gd name="adj2" fmla="val 112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78E709D1-5E3B-454C-AB47-71B9E767DB06}"/>
              </a:ext>
            </a:extLst>
          </p:cNvPr>
          <p:cNvCxnSpPr>
            <a:stCxn id="33" idx="1"/>
            <a:endCxn id="183" idx="1"/>
          </p:cNvCxnSpPr>
          <p:nvPr/>
        </p:nvCxnSpPr>
        <p:spPr>
          <a:xfrm rot="10800000">
            <a:off x="1530556" y="2154591"/>
            <a:ext cx="15706" cy="1481528"/>
          </a:xfrm>
          <a:prstGeom prst="bentConnector3">
            <a:avLst>
              <a:gd name="adj1" fmla="val 1555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42350F5-ABCF-4341-B5FA-04D1B66BC8EF}"/>
              </a:ext>
            </a:extLst>
          </p:cNvPr>
          <p:cNvCxnSpPr>
            <a:stCxn id="31" idx="1"/>
            <a:endCxn id="112" idx="3"/>
          </p:cNvCxnSpPr>
          <p:nvPr/>
        </p:nvCxnSpPr>
        <p:spPr>
          <a:xfrm flipH="1">
            <a:off x="2494484" y="2871313"/>
            <a:ext cx="525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FC1452D-0744-41E7-A160-806A8E2BDD75}"/>
              </a:ext>
            </a:extLst>
          </p:cNvPr>
          <p:cNvGrpSpPr/>
          <p:nvPr/>
        </p:nvGrpSpPr>
        <p:grpSpPr>
          <a:xfrm>
            <a:off x="5394450" y="4240717"/>
            <a:ext cx="1126396" cy="405962"/>
            <a:chOff x="1570826" y="2479580"/>
            <a:chExt cx="1126396" cy="405962"/>
          </a:xfrm>
        </p:grpSpPr>
        <p:sp>
          <p:nvSpPr>
            <p:cNvPr id="229" name="Flowchart: Display 228">
              <a:extLst>
                <a:ext uri="{FF2B5EF4-FFF2-40B4-BE49-F238E27FC236}">
                  <a16:creationId xmlns:a16="http://schemas.microsoft.com/office/drawing/2014/main" id="{CB310AFE-05E5-478C-8B79-EF418837FCAE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B79DC54B-081B-469C-9D88-33B28A0F0F77}"/>
                </a:ext>
              </a:extLst>
            </p:cNvPr>
            <p:cNvSpPr txBox="1"/>
            <p:nvPr/>
          </p:nvSpPr>
          <p:spPr>
            <a:xfrm>
              <a:off x="1606430" y="2510363"/>
              <a:ext cx="1055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VR Mode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View</a:t>
              </a:r>
            </a:p>
          </p:txBody>
        </p:sp>
      </p:grp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D48BC056-460A-4DB9-93D4-A36E261AFB26}"/>
              </a:ext>
            </a:extLst>
          </p:cNvPr>
          <p:cNvCxnSpPr>
            <a:stCxn id="165" idx="2"/>
            <a:endCxn id="68" idx="0"/>
          </p:cNvCxnSpPr>
          <p:nvPr/>
        </p:nvCxnSpPr>
        <p:spPr>
          <a:xfrm>
            <a:off x="4520309" y="3839100"/>
            <a:ext cx="0" cy="28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81E8A30-08ED-4642-A743-8BCB6CD0CE33}"/>
              </a:ext>
            </a:extLst>
          </p:cNvPr>
          <p:cNvCxnSpPr>
            <a:stCxn id="68" idx="3"/>
            <a:endCxn id="229" idx="1"/>
          </p:cNvCxnSpPr>
          <p:nvPr/>
        </p:nvCxnSpPr>
        <p:spPr>
          <a:xfrm>
            <a:off x="5067801" y="4443698"/>
            <a:ext cx="32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nector: Elbow 235">
            <a:extLst>
              <a:ext uri="{FF2B5EF4-FFF2-40B4-BE49-F238E27FC236}">
                <a16:creationId xmlns:a16="http://schemas.microsoft.com/office/drawing/2014/main" id="{D47BA4A2-1371-4573-A993-6FEBBA2E269E}"/>
              </a:ext>
            </a:extLst>
          </p:cNvPr>
          <p:cNvCxnSpPr>
            <a:stCxn id="68" idx="1"/>
            <a:endCxn id="165" idx="1"/>
          </p:cNvCxnSpPr>
          <p:nvPr/>
        </p:nvCxnSpPr>
        <p:spPr>
          <a:xfrm rot="10800000">
            <a:off x="3957111" y="3636120"/>
            <a:ext cx="15706" cy="807579"/>
          </a:xfrm>
          <a:prstGeom prst="bentConnector3">
            <a:avLst>
              <a:gd name="adj1" fmla="val 3536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CB9BC66B-1DC2-4A41-B967-675780873DFB}"/>
              </a:ext>
            </a:extLst>
          </p:cNvPr>
          <p:cNvCxnSpPr>
            <a:cxnSpLocks/>
            <a:stCxn id="229" idx="2"/>
            <a:endCxn id="165" idx="1"/>
          </p:cNvCxnSpPr>
          <p:nvPr/>
        </p:nvCxnSpPr>
        <p:spPr>
          <a:xfrm rot="5400000" flipH="1">
            <a:off x="4452100" y="3141131"/>
            <a:ext cx="1010560" cy="2000537"/>
          </a:xfrm>
          <a:prstGeom prst="bentConnector4">
            <a:avLst>
              <a:gd name="adj1" fmla="val -22621"/>
              <a:gd name="adj2" fmla="val 126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Flowchart: Terminator 237">
            <a:extLst>
              <a:ext uri="{FF2B5EF4-FFF2-40B4-BE49-F238E27FC236}">
                <a16:creationId xmlns:a16="http://schemas.microsoft.com/office/drawing/2014/main" id="{6729F078-F572-49C1-AA35-0DFD76A9FCCF}"/>
              </a:ext>
            </a:extLst>
          </p:cNvPr>
          <p:cNvSpPr/>
          <p:nvPr/>
        </p:nvSpPr>
        <p:spPr>
          <a:xfrm>
            <a:off x="4850318" y="4735274"/>
            <a:ext cx="680354" cy="260350"/>
          </a:xfrm>
          <a:prstGeom prst="flowChartTerminator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Tab Back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89898F2-B947-414F-9EF6-92C0502B9216}"/>
              </a:ext>
            </a:extLst>
          </p:cNvPr>
          <p:cNvSpPr/>
          <p:nvPr/>
        </p:nvSpPr>
        <p:spPr>
          <a:xfrm>
            <a:off x="6949101" y="2751619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 data </a:t>
            </a:r>
          </a:p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Server</a:t>
            </a:r>
          </a:p>
        </p:txBody>
      </p: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id="{8E65E3FB-8667-43E3-836A-3363F3007D14}"/>
              </a:ext>
            </a:extLst>
          </p:cNvPr>
          <p:cNvCxnSpPr>
            <a:stCxn id="59" idx="3"/>
            <a:endCxn id="141" idx="1"/>
          </p:cNvCxnSpPr>
          <p:nvPr/>
        </p:nvCxnSpPr>
        <p:spPr>
          <a:xfrm flipV="1">
            <a:off x="4955459" y="2926113"/>
            <a:ext cx="49783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01D19262-4424-412B-A463-73CAB835559C}"/>
              </a:ext>
            </a:extLst>
          </p:cNvPr>
          <p:cNvCxnSpPr>
            <a:stCxn id="229" idx="0"/>
            <a:endCxn id="102" idx="2"/>
          </p:cNvCxnSpPr>
          <p:nvPr/>
        </p:nvCxnSpPr>
        <p:spPr>
          <a:xfrm flipV="1">
            <a:off x="5957648" y="3885714"/>
            <a:ext cx="1" cy="35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nector: Elbow 253">
            <a:extLst>
              <a:ext uri="{FF2B5EF4-FFF2-40B4-BE49-F238E27FC236}">
                <a16:creationId xmlns:a16="http://schemas.microsoft.com/office/drawing/2014/main" id="{BFBC1948-9A08-4728-95EC-565B4090BE1C}"/>
              </a:ext>
            </a:extLst>
          </p:cNvPr>
          <p:cNvCxnSpPr>
            <a:cxnSpLocks/>
            <a:stCxn id="102" idx="1"/>
            <a:endCxn id="229" idx="1"/>
          </p:cNvCxnSpPr>
          <p:nvPr/>
        </p:nvCxnSpPr>
        <p:spPr>
          <a:xfrm rot="10800000" flipV="1">
            <a:off x="5394451" y="3659062"/>
            <a:ext cx="128049" cy="784635"/>
          </a:xfrm>
          <a:prstGeom prst="bentConnector3">
            <a:avLst>
              <a:gd name="adj1" fmla="val 2586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C9BA95D7-2AA1-45EF-948B-BBAC918DF6D4}"/>
              </a:ext>
            </a:extLst>
          </p:cNvPr>
          <p:cNvSpPr/>
          <p:nvPr/>
        </p:nvSpPr>
        <p:spPr>
          <a:xfrm>
            <a:off x="6914681" y="4214125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data in </a:t>
            </a:r>
          </a:p>
          <a:p>
            <a:pPr algn="ctr"/>
            <a:r>
              <a:rPr lang="en-US" sz="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Mode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EBDA2C57-316C-4C56-A98F-82B79D49F48F}"/>
              </a:ext>
            </a:extLst>
          </p:cNvPr>
          <p:cNvCxnSpPr>
            <a:stCxn id="229" idx="3"/>
            <a:endCxn id="259" idx="1"/>
          </p:cNvCxnSpPr>
          <p:nvPr/>
        </p:nvCxnSpPr>
        <p:spPr>
          <a:xfrm flipV="1">
            <a:off x="6520846" y="4440777"/>
            <a:ext cx="393835" cy="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E4B3BD8-ED84-45B4-997C-2B51DBA46990}"/>
              </a:ext>
            </a:extLst>
          </p:cNvPr>
          <p:cNvCxnSpPr>
            <a:stCxn id="259" idx="0"/>
            <a:endCxn id="246" idx="2"/>
          </p:cNvCxnSpPr>
          <p:nvPr/>
        </p:nvCxnSpPr>
        <p:spPr>
          <a:xfrm flipV="1">
            <a:off x="7349831" y="3099152"/>
            <a:ext cx="0" cy="111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068C84F-FF62-4A3C-ACCA-A1098F0AFD0A}"/>
              </a:ext>
            </a:extLst>
          </p:cNvPr>
          <p:cNvCxnSpPr>
            <a:stCxn id="141" idx="3"/>
            <a:endCxn id="246" idx="1"/>
          </p:cNvCxnSpPr>
          <p:nvPr/>
        </p:nvCxnSpPr>
        <p:spPr>
          <a:xfrm flipV="1">
            <a:off x="6548275" y="2925386"/>
            <a:ext cx="400826" cy="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9E736C5C-3242-4681-8768-0FC631EDA350}"/>
              </a:ext>
            </a:extLst>
          </p:cNvPr>
          <p:cNvCxnSpPr>
            <a:stCxn id="141" idx="0"/>
            <a:endCxn id="135" idx="2"/>
          </p:cNvCxnSpPr>
          <p:nvPr/>
        </p:nvCxnSpPr>
        <p:spPr>
          <a:xfrm flipV="1">
            <a:off x="6000783" y="2298702"/>
            <a:ext cx="0" cy="305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A31C105-59A9-4EA9-8135-783573CA599D}"/>
              </a:ext>
            </a:extLst>
          </p:cNvPr>
          <p:cNvCxnSpPr>
            <a:stCxn id="135" idx="0"/>
            <a:endCxn id="138" idx="4"/>
          </p:cNvCxnSpPr>
          <p:nvPr/>
        </p:nvCxnSpPr>
        <p:spPr>
          <a:xfrm flipV="1">
            <a:off x="6000783" y="1655424"/>
            <a:ext cx="0" cy="2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537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D2ACFC-9A30-4236-9568-F0B17CD41DFD}"/>
              </a:ext>
            </a:extLst>
          </p:cNvPr>
          <p:cNvGrpSpPr/>
          <p:nvPr/>
        </p:nvGrpSpPr>
        <p:grpSpPr>
          <a:xfrm>
            <a:off x="1437719" y="565961"/>
            <a:ext cx="5458544" cy="3982283"/>
            <a:chOff x="987446" y="579815"/>
            <a:chExt cx="5458544" cy="398228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A2D874-DED4-4AE4-B5E0-7180B13D028F}"/>
                </a:ext>
              </a:extLst>
            </p:cNvPr>
            <p:cNvGrpSpPr/>
            <p:nvPr/>
          </p:nvGrpSpPr>
          <p:grpSpPr>
            <a:xfrm>
              <a:off x="987446" y="3548095"/>
              <a:ext cx="3332713" cy="604649"/>
              <a:chOff x="2093759" y="3292403"/>
              <a:chExt cx="3332713" cy="60464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D943E-74CA-4727-8DF9-C15F13053C9E}"/>
                  </a:ext>
                </a:extLst>
              </p:cNvPr>
              <p:cNvSpPr txBox="1"/>
              <p:nvPr/>
            </p:nvSpPr>
            <p:spPr>
              <a:xfrm>
                <a:off x="3304539" y="3292403"/>
                <a:ext cx="2121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Welcome Screen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059439-9105-4855-9139-B03FB70C43D5}"/>
                  </a:ext>
                </a:extLst>
              </p:cNvPr>
              <p:cNvSpPr txBox="1"/>
              <p:nvPr/>
            </p:nvSpPr>
            <p:spPr>
              <a:xfrm>
                <a:off x="2093759" y="3558498"/>
                <a:ext cx="3332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accent5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Introduce to device connection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B3801B-40FA-4145-A77B-BC2FE175E88D}"/>
                </a:ext>
              </a:extLst>
            </p:cNvPr>
            <p:cNvGrpSpPr/>
            <p:nvPr/>
          </p:nvGrpSpPr>
          <p:grpSpPr>
            <a:xfrm>
              <a:off x="4421760" y="579815"/>
              <a:ext cx="2024230" cy="3982283"/>
              <a:chOff x="4421760" y="579815"/>
              <a:chExt cx="2024230" cy="398228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B9EAE0-A0E6-4865-BD9C-BAD0AD502703}"/>
                  </a:ext>
                </a:extLst>
              </p:cNvPr>
              <p:cNvSpPr/>
              <p:nvPr/>
            </p:nvSpPr>
            <p:spPr>
              <a:xfrm>
                <a:off x="4495155" y="889000"/>
                <a:ext cx="1877440" cy="1495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EBB6A1-11A5-4934-A29A-29711461D23F}"/>
                  </a:ext>
                </a:extLst>
              </p:cNvPr>
              <p:cNvGrpSpPr/>
              <p:nvPr/>
            </p:nvGrpSpPr>
            <p:grpSpPr>
              <a:xfrm>
                <a:off x="4421760" y="579815"/>
                <a:ext cx="2024230" cy="3982283"/>
                <a:chOff x="5501199" y="351592"/>
                <a:chExt cx="2024230" cy="3982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A2E06E2-5D04-46CC-AB11-D5C64A8CE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74594" y="810355"/>
                  <a:ext cx="1877440" cy="3114166"/>
                </a:xfrm>
                <a:prstGeom prst="rect">
                  <a:avLst/>
                </a:prstGeom>
              </p:spPr>
            </p:pic>
            <p:sp>
              <p:nvSpPr>
                <p:cNvPr id="6" name="Shape 561">
                  <a:extLst>
                    <a:ext uri="{FF2B5EF4-FFF2-40B4-BE49-F238E27FC236}">
                      <a16:creationId xmlns:a16="http://schemas.microsoft.com/office/drawing/2014/main" id="{E35D90E2-1120-46A6-A410-007D6BB30E4A}"/>
                    </a:ext>
                  </a:extLst>
                </p:cNvPr>
                <p:cNvSpPr/>
                <p:nvPr/>
              </p:nvSpPr>
              <p:spPr>
                <a:xfrm>
                  <a:off x="5501199" y="351592"/>
                  <a:ext cx="2024230" cy="398228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819" h="61841" extrusionOk="0">
                      <a:moveTo>
                        <a:pt x="5160" y="2580"/>
                      </a:moveTo>
                      <a:lnTo>
                        <a:pt x="5295" y="2648"/>
                      </a:lnTo>
                      <a:lnTo>
                        <a:pt x="5363" y="2784"/>
                      </a:lnTo>
                      <a:lnTo>
                        <a:pt x="5363" y="2920"/>
                      </a:lnTo>
                      <a:lnTo>
                        <a:pt x="5363" y="3055"/>
                      </a:lnTo>
                      <a:lnTo>
                        <a:pt x="5295" y="3191"/>
                      </a:lnTo>
                      <a:lnTo>
                        <a:pt x="5160" y="3259"/>
                      </a:lnTo>
                      <a:lnTo>
                        <a:pt x="4888" y="3259"/>
                      </a:lnTo>
                      <a:lnTo>
                        <a:pt x="4752" y="3191"/>
                      </a:lnTo>
                      <a:lnTo>
                        <a:pt x="4684" y="3055"/>
                      </a:lnTo>
                      <a:lnTo>
                        <a:pt x="4684" y="2920"/>
                      </a:lnTo>
                      <a:lnTo>
                        <a:pt x="4684" y="2784"/>
                      </a:lnTo>
                      <a:lnTo>
                        <a:pt x="4752" y="2648"/>
                      </a:lnTo>
                      <a:lnTo>
                        <a:pt x="4888" y="2580"/>
                      </a:lnTo>
                      <a:close/>
                      <a:moveTo>
                        <a:pt x="15410" y="2241"/>
                      </a:moveTo>
                      <a:lnTo>
                        <a:pt x="15681" y="2309"/>
                      </a:lnTo>
                      <a:lnTo>
                        <a:pt x="15885" y="2444"/>
                      </a:lnTo>
                      <a:lnTo>
                        <a:pt x="16021" y="2648"/>
                      </a:lnTo>
                      <a:lnTo>
                        <a:pt x="16088" y="2920"/>
                      </a:lnTo>
                      <a:lnTo>
                        <a:pt x="16021" y="3191"/>
                      </a:lnTo>
                      <a:lnTo>
                        <a:pt x="15885" y="3395"/>
                      </a:lnTo>
                      <a:lnTo>
                        <a:pt x="15681" y="3531"/>
                      </a:lnTo>
                      <a:lnTo>
                        <a:pt x="15410" y="3598"/>
                      </a:lnTo>
                      <a:lnTo>
                        <a:pt x="15138" y="3531"/>
                      </a:lnTo>
                      <a:lnTo>
                        <a:pt x="14934" y="3395"/>
                      </a:lnTo>
                      <a:lnTo>
                        <a:pt x="14799" y="3191"/>
                      </a:lnTo>
                      <a:lnTo>
                        <a:pt x="14731" y="2920"/>
                      </a:lnTo>
                      <a:lnTo>
                        <a:pt x="14799" y="2648"/>
                      </a:lnTo>
                      <a:lnTo>
                        <a:pt x="14934" y="2444"/>
                      </a:lnTo>
                      <a:lnTo>
                        <a:pt x="15138" y="2309"/>
                      </a:lnTo>
                      <a:lnTo>
                        <a:pt x="15410" y="2241"/>
                      </a:lnTo>
                      <a:close/>
                      <a:moveTo>
                        <a:pt x="29393" y="5228"/>
                      </a:moveTo>
                      <a:lnTo>
                        <a:pt x="29461" y="5296"/>
                      </a:lnTo>
                      <a:lnTo>
                        <a:pt x="29461" y="54849"/>
                      </a:lnTo>
                      <a:lnTo>
                        <a:pt x="1426" y="54849"/>
                      </a:lnTo>
                      <a:lnTo>
                        <a:pt x="1426" y="5296"/>
                      </a:lnTo>
                      <a:lnTo>
                        <a:pt x="1494" y="5228"/>
                      </a:lnTo>
                      <a:close/>
                      <a:moveTo>
                        <a:pt x="15410" y="544"/>
                      </a:moveTo>
                      <a:lnTo>
                        <a:pt x="19143" y="612"/>
                      </a:lnTo>
                      <a:lnTo>
                        <a:pt x="23012" y="747"/>
                      </a:lnTo>
                      <a:lnTo>
                        <a:pt x="26339" y="951"/>
                      </a:lnTo>
                      <a:lnTo>
                        <a:pt x="27560" y="1087"/>
                      </a:lnTo>
                      <a:lnTo>
                        <a:pt x="27560" y="1087"/>
                      </a:lnTo>
                      <a:lnTo>
                        <a:pt x="26339" y="1019"/>
                      </a:lnTo>
                      <a:lnTo>
                        <a:pt x="23012" y="815"/>
                      </a:lnTo>
                      <a:lnTo>
                        <a:pt x="19143" y="680"/>
                      </a:lnTo>
                      <a:lnTo>
                        <a:pt x="15410" y="612"/>
                      </a:lnTo>
                      <a:lnTo>
                        <a:pt x="11676" y="680"/>
                      </a:lnTo>
                      <a:lnTo>
                        <a:pt x="7807" y="815"/>
                      </a:lnTo>
                      <a:lnTo>
                        <a:pt x="4481" y="1019"/>
                      </a:lnTo>
                      <a:lnTo>
                        <a:pt x="3259" y="1087"/>
                      </a:lnTo>
                      <a:lnTo>
                        <a:pt x="2444" y="1223"/>
                      </a:lnTo>
                      <a:lnTo>
                        <a:pt x="1969" y="1358"/>
                      </a:lnTo>
                      <a:lnTo>
                        <a:pt x="1630" y="1494"/>
                      </a:lnTo>
                      <a:lnTo>
                        <a:pt x="1290" y="1698"/>
                      </a:lnTo>
                      <a:lnTo>
                        <a:pt x="1019" y="1901"/>
                      </a:lnTo>
                      <a:lnTo>
                        <a:pt x="815" y="2173"/>
                      </a:lnTo>
                      <a:lnTo>
                        <a:pt x="679" y="2444"/>
                      </a:lnTo>
                      <a:lnTo>
                        <a:pt x="544" y="2852"/>
                      </a:lnTo>
                      <a:lnTo>
                        <a:pt x="544" y="3259"/>
                      </a:lnTo>
                      <a:lnTo>
                        <a:pt x="544" y="58311"/>
                      </a:lnTo>
                      <a:lnTo>
                        <a:pt x="544" y="58718"/>
                      </a:lnTo>
                      <a:lnTo>
                        <a:pt x="476" y="58311"/>
                      </a:lnTo>
                      <a:lnTo>
                        <a:pt x="476" y="3259"/>
                      </a:lnTo>
                      <a:lnTo>
                        <a:pt x="544" y="2784"/>
                      </a:lnTo>
                      <a:lnTo>
                        <a:pt x="612" y="2444"/>
                      </a:lnTo>
                      <a:lnTo>
                        <a:pt x="747" y="2105"/>
                      </a:lnTo>
                      <a:lnTo>
                        <a:pt x="951" y="1834"/>
                      </a:lnTo>
                      <a:lnTo>
                        <a:pt x="1222" y="1630"/>
                      </a:lnTo>
                      <a:lnTo>
                        <a:pt x="1562" y="1426"/>
                      </a:lnTo>
                      <a:lnTo>
                        <a:pt x="1969" y="1290"/>
                      </a:lnTo>
                      <a:lnTo>
                        <a:pt x="2444" y="1155"/>
                      </a:lnTo>
                      <a:lnTo>
                        <a:pt x="3259" y="1087"/>
                      </a:lnTo>
                      <a:lnTo>
                        <a:pt x="4481" y="951"/>
                      </a:lnTo>
                      <a:lnTo>
                        <a:pt x="7807" y="747"/>
                      </a:lnTo>
                      <a:lnTo>
                        <a:pt x="11676" y="612"/>
                      </a:lnTo>
                      <a:lnTo>
                        <a:pt x="15410" y="544"/>
                      </a:lnTo>
                      <a:close/>
                      <a:moveTo>
                        <a:pt x="27560" y="1087"/>
                      </a:moveTo>
                      <a:lnTo>
                        <a:pt x="28375" y="1155"/>
                      </a:lnTo>
                      <a:lnTo>
                        <a:pt x="28850" y="1290"/>
                      </a:lnTo>
                      <a:lnTo>
                        <a:pt x="29257" y="1426"/>
                      </a:lnTo>
                      <a:lnTo>
                        <a:pt x="29597" y="1630"/>
                      </a:lnTo>
                      <a:lnTo>
                        <a:pt x="29868" y="1834"/>
                      </a:lnTo>
                      <a:lnTo>
                        <a:pt x="30072" y="2105"/>
                      </a:lnTo>
                      <a:lnTo>
                        <a:pt x="30208" y="2444"/>
                      </a:lnTo>
                      <a:lnTo>
                        <a:pt x="30276" y="2784"/>
                      </a:lnTo>
                      <a:lnTo>
                        <a:pt x="30344" y="3259"/>
                      </a:lnTo>
                      <a:lnTo>
                        <a:pt x="30344" y="58311"/>
                      </a:lnTo>
                      <a:lnTo>
                        <a:pt x="30276" y="58718"/>
                      </a:lnTo>
                      <a:lnTo>
                        <a:pt x="30208" y="59125"/>
                      </a:lnTo>
                      <a:lnTo>
                        <a:pt x="30072" y="59465"/>
                      </a:lnTo>
                      <a:lnTo>
                        <a:pt x="29868" y="59736"/>
                      </a:lnTo>
                      <a:lnTo>
                        <a:pt x="29597" y="60008"/>
                      </a:lnTo>
                      <a:lnTo>
                        <a:pt x="29257" y="60144"/>
                      </a:lnTo>
                      <a:lnTo>
                        <a:pt x="28850" y="60347"/>
                      </a:lnTo>
                      <a:lnTo>
                        <a:pt x="28375" y="60415"/>
                      </a:lnTo>
                      <a:lnTo>
                        <a:pt x="26746" y="60687"/>
                      </a:lnTo>
                      <a:lnTo>
                        <a:pt x="23895" y="60958"/>
                      </a:lnTo>
                      <a:lnTo>
                        <a:pt x="22130" y="61094"/>
                      </a:lnTo>
                      <a:lnTo>
                        <a:pt x="20093" y="61230"/>
                      </a:lnTo>
                      <a:lnTo>
                        <a:pt x="17853" y="61298"/>
                      </a:lnTo>
                      <a:lnTo>
                        <a:pt x="12966" y="61298"/>
                      </a:lnTo>
                      <a:lnTo>
                        <a:pt x="10726" y="61230"/>
                      </a:lnTo>
                      <a:lnTo>
                        <a:pt x="8689" y="61094"/>
                      </a:lnTo>
                      <a:lnTo>
                        <a:pt x="6924" y="60958"/>
                      </a:lnTo>
                      <a:lnTo>
                        <a:pt x="4073" y="60687"/>
                      </a:lnTo>
                      <a:lnTo>
                        <a:pt x="2444" y="60415"/>
                      </a:lnTo>
                      <a:lnTo>
                        <a:pt x="1969" y="60347"/>
                      </a:lnTo>
                      <a:lnTo>
                        <a:pt x="1562" y="60144"/>
                      </a:lnTo>
                      <a:lnTo>
                        <a:pt x="1290" y="60008"/>
                      </a:lnTo>
                      <a:lnTo>
                        <a:pt x="951" y="59736"/>
                      </a:lnTo>
                      <a:lnTo>
                        <a:pt x="747" y="59465"/>
                      </a:lnTo>
                      <a:lnTo>
                        <a:pt x="612" y="59125"/>
                      </a:lnTo>
                      <a:lnTo>
                        <a:pt x="544" y="58718"/>
                      </a:lnTo>
                      <a:lnTo>
                        <a:pt x="544" y="58718"/>
                      </a:lnTo>
                      <a:lnTo>
                        <a:pt x="679" y="59125"/>
                      </a:lnTo>
                      <a:lnTo>
                        <a:pt x="815" y="59397"/>
                      </a:lnTo>
                      <a:lnTo>
                        <a:pt x="1019" y="59669"/>
                      </a:lnTo>
                      <a:lnTo>
                        <a:pt x="1290" y="59940"/>
                      </a:lnTo>
                      <a:lnTo>
                        <a:pt x="1630" y="60144"/>
                      </a:lnTo>
                      <a:lnTo>
                        <a:pt x="2037" y="60279"/>
                      </a:lnTo>
                      <a:lnTo>
                        <a:pt x="2444" y="60415"/>
                      </a:lnTo>
                      <a:lnTo>
                        <a:pt x="4073" y="60619"/>
                      </a:lnTo>
                      <a:lnTo>
                        <a:pt x="6924" y="60890"/>
                      </a:lnTo>
                      <a:lnTo>
                        <a:pt x="8689" y="61026"/>
                      </a:lnTo>
                      <a:lnTo>
                        <a:pt x="10726" y="61162"/>
                      </a:lnTo>
                      <a:lnTo>
                        <a:pt x="12966" y="61230"/>
                      </a:lnTo>
                      <a:lnTo>
                        <a:pt x="17853" y="61230"/>
                      </a:lnTo>
                      <a:lnTo>
                        <a:pt x="20093" y="61162"/>
                      </a:lnTo>
                      <a:lnTo>
                        <a:pt x="22130" y="61026"/>
                      </a:lnTo>
                      <a:lnTo>
                        <a:pt x="23895" y="60890"/>
                      </a:lnTo>
                      <a:lnTo>
                        <a:pt x="26746" y="60619"/>
                      </a:lnTo>
                      <a:lnTo>
                        <a:pt x="28375" y="60415"/>
                      </a:lnTo>
                      <a:lnTo>
                        <a:pt x="28850" y="60279"/>
                      </a:lnTo>
                      <a:lnTo>
                        <a:pt x="29190" y="60144"/>
                      </a:lnTo>
                      <a:lnTo>
                        <a:pt x="29529" y="59940"/>
                      </a:lnTo>
                      <a:lnTo>
                        <a:pt x="29800" y="59669"/>
                      </a:lnTo>
                      <a:lnTo>
                        <a:pt x="30004" y="59397"/>
                      </a:lnTo>
                      <a:lnTo>
                        <a:pt x="30140" y="59125"/>
                      </a:lnTo>
                      <a:lnTo>
                        <a:pt x="30276" y="58718"/>
                      </a:lnTo>
                      <a:lnTo>
                        <a:pt x="30276" y="58311"/>
                      </a:lnTo>
                      <a:lnTo>
                        <a:pt x="30276" y="3259"/>
                      </a:lnTo>
                      <a:lnTo>
                        <a:pt x="30276" y="2852"/>
                      </a:lnTo>
                      <a:lnTo>
                        <a:pt x="30140" y="2444"/>
                      </a:lnTo>
                      <a:lnTo>
                        <a:pt x="30004" y="2173"/>
                      </a:lnTo>
                      <a:lnTo>
                        <a:pt x="29800" y="1901"/>
                      </a:lnTo>
                      <a:lnTo>
                        <a:pt x="29529" y="1698"/>
                      </a:lnTo>
                      <a:lnTo>
                        <a:pt x="29190" y="1494"/>
                      </a:lnTo>
                      <a:lnTo>
                        <a:pt x="28850" y="1358"/>
                      </a:lnTo>
                      <a:lnTo>
                        <a:pt x="28375" y="1223"/>
                      </a:lnTo>
                      <a:lnTo>
                        <a:pt x="27560" y="1087"/>
                      </a:lnTo>
                      <a:close/>
                      <a:moveTo>
                        <a:pt x="15410" y="1"/>
                      </a:moveTo>
                      <a:lnTo>
                        <a:pt x="11608" y="69"/>
                      </a:lnTo>
                      <a:lnTo>
                        <a:pt x="7739" y="204"/>
                      </a:lnTo>
                      <a:lnTo>
                        <a:pt x="4413" y="408"/>
                      </a:lnTo>
                      <a:lnTo>
                        <a:pt x="3191" y="544"/>
                      </a:lnTo>
                      <a:lnTo>
                        <a:pt x="2309" y="680"/>
                      </a:lnTo>
                      <a:lnTo>
                        <a:pt x="1765" y="815"/>
                      </a:lnTo>
                      <a:lnTo>
                        <a:pt x="1290" y="1019"/>
                      </a:lnTo>
                      <a:lnTo>
                        <a:pt x="883" y="1223"/>
                      </a:lnTo>
                      <a:lnTo>
                        <a:pt x="544" y="1494"/>
                      </a:lnTo>
                      <a:lnTo>
                        <a:pt x="340" y="1901"/>
                      </a:lnTo>
                      <a:lnTo>
                        <a:pt x="136" y="2241"/>
                      </a:lnTo>
                      <a:lnTo>
                        <a:pt x="1" y="2716"/>
                      </a:lnTo>
                      <a:lnTo>
                        <a:pt x="1" y="3259"/>
                      </a:lnTo>
                      <a:lnTo>
                        <a:pt x="1" y="58311"/>
                      </a:lnTo>
                      <a:lnTo>
                        <a:pt x="1" y="58854"/>
                      </a:lnTo>
                      <a:lnTo>
                        <a:pt x="136" y="59261"/>
                      </a:lnTo>
                      <a:lnTo>
                        <a:pt x="340" y="59736"/>
                      </a:lnTo>
                      <a:lnTo>
                        <a:pt x="612" y="60076"/>
                      </a:lnTo>
                      <a:lnTo>
                        <a:pt x="951" y="60347"/>
                      </a:lnTo>
                      <a:lnTo>
                        <a:pt x="1358" y="60619"/>
                      </a:lnTo>
                      <a:lnTo>
                        <a:pt x="1833" y="60823"/>
                      </a:lnTo>
                      <a:lnTo>
                        <a:pt x="2309" y="60958"/>
                      </a:lnTo>
                      <a:lnTo>
                        <a:pt x="4006" y="61162"/>
                      </a:lnTo>
                      <a:lnTo>
                        <a:pt x="6857" y="61501"/>
                      </a:lnTo>
                      <a:lnTo>
                        <a:pt x="8689" y="61637"/>
                      </a:lnTo>
                      <a:lnTo>
                        <a:pt x="10726" y="61705"/>
                      </a:lnTo>
                      <a:lnTo>
                        <a:pt x="12966" y="61773"/>
                      </a:lnTo>
                      <a:lnTo>
                        <a:pt x="15410" y="61841"/>
                      </a:lnTo>
                      <a:lnTo>
                        <a:pt x="17853" y="61773"/>
                      </a:lnTo>
                      <a:lnTo>
                        <a:pt x="20093" y="61705"/>
                      </a:lnTo>
                      <a:lnTo>
                        <a:pt x="22130" y="61637"/>
                      </a:lnTo>
                      <a:lnTo>
                        <a:pt x="23963" y="61501"/>
                      </a:lnTo>
                      <a:lnTo>
                        <a:pt x="26814" y="61162"/>
                      </a:lnTo>
                      <a:lnTo>
                        <a:pt x="28511" y="60958"/>
                      </a:lnTo>
                      <a:lnTo>
                        <a:pt x="28986" y="60823"/>
                      </a:lnTo>
                      <a:lnTo>
                        <a:pt x="29461" y="60619"/>
                      </a:lnTo>
                      <a:lnTo>
                        <a:pt x="29868" y="60347"/>
                      </a:lnTo>
                      <a:lnTo>
                        <a:pt x="30208" y="60076"/>
                      </a:lnTo>
                      <a:lnTo>
                        <a:pt x="30479" y="59736"/>
                      </a:lnTo>
                      <a:lnTo>
                        <a:pt x="30683" y="59261"/>
                      </a:lnTo>
                      <a:lnTo>
                        <a:pt x="30819" y="58854"/>
                      </a:lnTo>
                      <a:lnTo>
                        <a:pt x="30819" y="58311"/>
                      </a:lnTo>
                      <a:lnTo>
                        <a:pt x="30819" y="3259"/>
                      </a:lnTo>
                      <a:lnTo>
                        <a:pt x="30819" y="2716"/>
                      </a:lnTo>
                      <a:lnTo>
                        <a:pt x="30683" y="2241"/>
                      </a:lnTo>
                      <a:lnTo>
                        <a:pt x="30547" y="1901"/>
                      </a:lnTo>
                      <a:lnTo>
                        <a:pt x="30276" y="1494"/>
                      </a:lnTo>
                      <a:lnTo>
                        <a:pt x="29936" y="1223"/>
                      </a:lnTo>
                      <a:lnTo>
                        <a:pt x="29529" y="1019"/>
                      </a:lnTo>
                      <a:lnTo>
                        <a:pt x="29054" y="815"/>
                      </a:lnTo>
                      <a:lnTo>
                        <a:pt x="28511" y="680"/>
                      </a:lnTo>
                      <a:lnTo>
                        <a:pt x="27628" y="544"/>
                      </a:lnTo>
                      <a:lnTo>
                        <a:pt x="26406" y="408"/>
                      </a:lnTo>
                      <a:lnTo>
                        <a:pt x="23080" y="204"/>
                      </a:lnTo>
                      <a:lnTo>
                        <a:pt x="19211" y="69"/>
                      </a:lnTo>
                      <a:lnTo>
                        <a:pt x="1541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 cmpd="sng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528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C7BEF7-1EFF-4698-8FAB-81776E94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75" y="670859"/>
            <a:ext cx="3239825" cy="17675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70C44E-D443-47B1-917E-3DE94D9DD496}"/>
              </a:ext>
            </a:extLst>
          </p:cNvPr>
          <p:cNvGrpSpPr/>
          <p:nvPr/>
        </p:nvGrpSpPr>
        <p:grpSpPr>
          <a:xfrm>
            <a:off x="2858877" y="600486"/>
            <a:ext cx="3842645" cy="1915015"/>
            <a:chOff x="4739564" y="458861"/>
            <a:chExt cx="3842645" cy="19150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Shape 561">
              <a:extLst>
                <a:ext uri="{FF2B5EF4-FFF2-40B4-BE49-F238E27FC236}">
                  <a16:creationId xmlns:a16="http://schemas.microsoft.com/office/drawing/2014/main" id="{E35D90E2-1120-46A6-A410-007D6BB30E4A}"/>
                </a:ext>
              </a:extLst>
            </p:cNvPr>
            <p:cNvSpPr/>
            <p:nvPr/>
          </p:nvSpPr>
          <p:spPr>
            <a:xfrm rot="16200000">
              <a:off x="5703379" y="-504954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7A1513-0F19-4694-BD22-429094B41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4886" y="1786962"/>
              <a:ext cx="317247" cy="38907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EE7A54-0C35-4914-90CA-936C8D62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5990" y="1654656"/>
              <a:ext cx="314607" cy="517461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8A1F43-C910-40BD-BC4B-E601F78A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5420" y="1572342"/>
              <a:ext cx="609744" cy="60369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A861D4-2909-4D87-8CDD-403C2CAC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938" y="1408198"/>
              <a:ext cx="353980" cy="16414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DF165E-A62A-4BA7-90D4-22DF31F6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6088" y="1402167"/>
              <a:ext cx="366987" cy="170175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49A325-2284-490F-8014-B332FA70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76386" y="1093520"/>
              <a:ext cx="200930" cy="43492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DF17B8-9585-478A-BF84-5B71222A1D2E}"/>
                </a:ext>
              </a:extLst>
            </p:cNvPr>
            <p:cNvSpPr/>
            <p:nvPr/>
          </p:nvSpPr>
          <p:spPr>
            <a:xfrm>
              <a:off x="6561138" y="576262"/>
              <a:ext cx="199496" cy="1381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58DDCF-74B2-463D-A558-13BC17FC5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0383" b="21771"/>
            <a:stretch/>
          </p:blipFill>
          <p:spPr>
            <a:xfrm>
              <a:off x="5925641" y="2009353"/>
              <a:ext cx="288158" cy="166687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8A621F9-7BB3-4BE0-9952-47EE375B2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4450" y="594120"/>
              <a:ext cx="96443" cy="9644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A49-972A-42C8-BEE1-4AF9DD221902}"/>
              </a:ext>
            </a:extLst>
          </p:cNvPr>
          <p:cNvGrpSpPr/>
          <p:nvPr/>
        </p:nvGrpSpPr>
        <p:grpSpPr>
          <a:xfrm>
            <a:off x="6769377" y="735745"/>
            <a:ext cx="2392001" cy="740166"/>
            <a:chOff x="2355806" y="1633710"/>
            <a:chExt cx="2392001" cy="7401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73B90F-AB4F-45A9-A5C6-E65253FE7E47}"/>
                </a:ext>
              </a:extLst>
            </p:cNvPr>
            <p:cNvSpPr txBox="1"/>
            <p:nvPr/>
          </p:nvSpPr>
          <p:spPr>
            <a:xfrm>
              <a:off x="2355806" y="1633710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Controller Mode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EBD6E-F9B8-4D0B-8F1E-3CF8388A8A46}"/>
                </a:ext>
              </a:extLst>
            </p:cNvPr>
            <p:cNvSpPr txBox="1"/>
            <p:nvPr/>
          </p:nvSpPr>
          <p:spPr>
            <a:xfrm>
              <a:off x="2355806" y="1850656"/>
              <a:ext cx="23920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Control with streaming media</a:t>
              </a:r>
            </a:p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 from Automobile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C9C76C-B66C-4FCA-9A59-A25C95FD79A4}"/>
              </a:ext>
            </a:extLst>
          </p:cNvPr>
          <p:cNvGrpSpPr/>
          <p:nvPr/>
        </p:nvGrpSpPr>
        <p:grpSpPr>
          <a:xfrm>
            <a:off x="175639" y="3809015"/>
            <a:ext cx="2553972" cy="733554"/>
            <a:chOff x="2205124" y="1640322"/>
            <a:chExt cx="2553972" cy="733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EC4D06-55C7-4616-A264-0A3311A4475C}"/>
                </a:ext>
              </a:extLst>
            </p:cNvPr>
            <p:cNvSpPr txBox="1"/>
            <p:nvPr/>
          </p:nvSpPr>
          <p:spPr>
            <a:xfrm>
              <a:off x="2920131" y="1640322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Virtual Reality Mode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E007C-A423-41CE-905D-297330D72CC0}"/>
                </a:ext>
              </a:extLst>
            </p:cNvPr>
            <p:cNvSpPr txBox="1"/>
            <p:nvPr/>
          </p:nvSpPr>
          <p:spPr>
            <a:xfrm>
              <a:off x="2205124" y="1850656"/>
              <a:ext cx="2542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Experience the first person view</a:t>
              </a:r>
            </a:p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with VR Glasses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031622-50BB-4A52-B0CF-23CBD01F410B}"/>
              </a:ext>
            </a:extLst>
          </p:cNvPr>
          <p:cNvGrpSpPr/>
          <p:nvPr/>
        </p:nvGrpSpPr>
        <p:grpSpPr>
          <a:xfrm>
            <a:off x="2858877" y="2717865"/>
            <a:ext cx="3842645" cy="1915015"/>
            <a:chOff x="2858877" y="2717865"/>
            <a:chExt cx="3842645" cy="19150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982ADA-DA18-448F-B9E1-335A426E34C2}"/>
                </a:ext>
              </a:extLst>
            </p:cNvPr>
            <p:cNvGrpSpPr/>
            <p:nvPr/>
          </p:nvGrpSpPr>
          <p:grpSpPr>
            <a:xfrm>
              <a:off x="3097475" y="2811645"/>
              <a:ext cx="3239825" cy="1727454"/>
              <a:chOff x="3051039" y="2811645"/>
              <a:chExt cx="3239825" cy="172745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D2621DC-C4BD-469B-AAE4-F073540F1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410" y="2811645"/>
                <a:ext cx="1727454" cy="17274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CCE7180-E099-41BD-B0FC-DCA3C8921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760"/>
              <a:stretch/>
            </p:blipFill>
            <p:spPr>
              <a:xfrm>
                <a:off x="3051039" y="2811645"/>
                <a:ext cx="1636288" cy="1727454"/>
              </a:xfrm>
              <a:prstGeom prst="rect">
                <a:avLst/>
              </a:prstGeom>
            </p:spPr>
          </p:pic>
        </p:grpSp>
        <p:sp>
          <p:nvSpPr>
            <p:cNvPr id="5" name="Shape 561">
              <a:extLst>
                <a:ext uri="{FF2B5EF4-FFF2-40B4-BE49-F238E27FC236}">
                  <a16:creationId xmlns:a16="http://schemas.microsoft.com/office/drawing/2014/main" id="{679B0BE8-2C3A-4F7F-B6C2-8E66A684E977}"/>
                </a:ext>
              </a:extLst>
            </p:cNvPr>
            <p:cNvSpPr/>
            <p:nvPr/>
          </p:nvSpPr>
          <p:spPr>
            <a:xfrm rot="16200000">
              <a:off x="3822692" y="1754050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76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3A87-4727-4D6C-A0B4-F04678A1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br>
              <a:rPr lang="en-US" dirty="0"/>
            </a:br>
            <a:r>
              <a:rPr lang="en-US" dirty="0"/>
              <a:t>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A38CA-881E-4E48-B20D-65E0A2043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11202-35E9-453F-9133-3F8E4F30541E}"/>
              </a:ext>
            </a:extLst>
          </p:cNvPr>
          <p:cNvSpPr txBox="1"/>
          <p:nvPr/>
        </p:nvSpPr>
        <p:spPr>
          <a:xfrm>
            <a:off x="2849258" y="4034721"/>
            <a:ext cx="3382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en-US" dirty="0">
                <a:latin typeface="+mn-lt"/>
              </a:rPr>
              <a:t> &amp;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WeMos</a:t>
            </a:r>
            <a:r>
              <a:rPr lang="en-US" dirty="0">
                <a:latin typeface="+mn-lt"/>
              </a:rPr>
              <a:t> inside</a:t>
            </a:r>
          </a:p>
          <a:p>
            <a:r>
              <a:rPr lang="en-US" dirty="0">
                <a:latin typeface="+mn-lt"/>
              </a:rPr>
              <a:t>Collect data from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Rotary resistance</a:t>
            </a:r>
            <a:r>
              <a:rPr lang="en-US" dirty="0"/>
              <a:t> </a:t>
            </a:r>
          </a:p>
          <a:p>
            <a:r>
              <a:rPr lang="en-US" dirty="0">
                <a:latin typeface="+mn-lt"/>
              </a:rPr>
              <a:t>and</a:t>
            </a:r>
            <a:r>
              <a:rPr lang="en-US" dirty="0"/>
              <a:t>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Button</a:t>
            </a:r>
          </a:p>
        </p:txBody>
      </p:sp>
      <p:pic>
        <p:nvPicPr>
          <p:cNvPr id="7" name="Ảnh 27">
            <a:extLst>
              <a:ext uri="{FF2B5EF4-FFF2-40B4-BE49-F238E27FC236}">
                <a16:creationId xmlns:a16="http://schemas.microsoft.com/office/drawing/2014/main" id="{CD32D5C9-2C4A-48AB-8EA6-340C8CD5DC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09" y="1272404"/>
            <a:ext cx="4751251" cy="26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11EFE-C19D-4E2D-AAA3-71E7476F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</a:t>
            </a:r>
            <a:br>
              <a:rPr lang="en-US" sz="3600" dirty="0"/>
            </a:br>
            <a:r>
              <a:rPr lang="en-US" sz="3600" dirty="0"/>
              <a:t>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EC21A-1546-4CBC-A5E6-E7FBE516E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7871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29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0803" y="3326959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PRODUCT DEMO</a:t>
            </a:r>
            <a:endParaRPr lang="en" sz="4400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69C3D5-6F50-4E05-84C9-E6914DD0EDD6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4" name="Shape 430">
              <a:extLst>
                <a:ext uri="{FF2B5EF4-FFF2-40B4-BE49-F238E27FC236}">
                  <a16:creationId xmlns:a16="http://schemas.microsoft.com/office/drawing/2014/main" id="{1FA92C30-CFD9-4380-BD2C-11F61B12A950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5" name="Shape 433">
              <a:extLst>
                <a:ext uri="{FF2B5EF4-FFF2-40B4-BE49-F238E27FC236}">
                  <a16:creationId xmlns:a16="http://schemas.microsoft.com/office/drawing/2014/main" id="{A25C73A4-AA97-4B9E-8FCA-3C457985CA64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5" name="Shape 434">
                <a:extLst>
                  <a:ext uri="{FF2B5EF4-FFF2-40B4-BE49-F238E27FC236}">
                    <a16:creationId xmlns:a16="http://schemas.microsoft.com/office/drawing/2014/main" id="{8EE5718D-8194-430F-95DC-F9EEA2CB5BF0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435">
                <a:extLst>
                  <a:ext uri="{FF2B5EF4-FFF2-40B4-BE49-F238E27FC236}">
                    <a16:creationId xmlns:a16="http://schemas.microsoft.com/office/drawing/2014/main" id="{32EF9ECB-F1AE-445D-9C08-CA1CB1A23CA1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6" name="Shape 436">
              <a:extLst>
                <a:ext uri="{FF2B5EF4-FFF2-40B4-BE49-F238E27FC236}">
                  <a16:creationId xmlns:a16="http://schemas.microsoft.com/office/drawing/2014/main" id="{9A3A4845-42A6-4406-992A-FC7E78276B1F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31" name="Shape 437">
                <a:extLst>
                  <a:ext uri="{FF2B5EF4-FFF2-40B4-BE49-F238E27FC236}">
                    <a16:creationId xmlns:a16="http://schemas.microsoft.com/office/drawing/2014/main" id="{46C27293-5CD4-4115-99A1-0487BFC8D29D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438">
                <a:extLst>
                  <a:ext uri="{FF2B5EF4-FFF2-40B4-BE49-F238E27FC236}">
                    <a16:creationId xmlns:a16="http://schemas.microsoft.com/office/drawing/2014/main" id="{4DE81570-1D4F-4038-931D-3DDBCBD3A6B8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9">
                <a:extLst>
                  <a:ext uri="{FF2B5EF4-FFF2-40B4-BE49-F238E27FC236}">
                    <a16:creationId xmlns:a16="http://schemas.microsoft.com/office/drawing/2014/main" id="{54F9DFEF-BB9E-4E06-A6DB-6FBC9C439938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440">
                <a:extLst>
                  <a:ext uri="{FF2B5EF4-FFF2-40B4-BE49-F238E27FC236}">
                    <a16:creationId xmlns:a16="http://schemas.microsoft.com/office/drawing/2014/main" id="{DE73A29A-50E9-4AA7-AD1F-EFFADE2F292E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7" name="Shape 441">
              <a:extLst>
                <a:ext uri="{FF2B5EF4-FFF2-40B4-BE49-F238E27FC236}">
                  <a16:creationId xmlns:a16="http://schemas.microsoft.com/office/drawing/2014/main" id="{18290AE6-A84D-4A61-8918-99D915FB0C8A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42">
              <a:extLst>
                <a:ext uri="{FF2B5EF4-FFF2-40B4-BE49-F238E27FC236}">
                  <a16:creationId xmlns:a16="http://schemas.microsoft.com/office/drawing/2014/main" id="{F9E285DA-DBB4-4871-9D37-7D7917F87DE6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43">
              <a:extLst>
                <a:ext uri="{FF2B5EF4-FFF2-40B4-BE49-F238E27FC236}">
                  <a16:creationId xmlns:a16="http://schemas.microsoft.com/office/drawing/2014/main" id="{00937D37-1311-4D9A-A5C0-93FE3C51DE0E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44">
              <a:extLst>
                <a:ext uri="{FF2B5EF4-FFF2-40B4-BE49-F238E27FC236}">
                  <a16:creationId xmlns:a16="http://schemas.microsoft.com/office/drawing/2014/main" id="{51E7769A-83E9-453C-BC47-86D5406A4F25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5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56F743-9600-4FCB-A51D-2ED040172261}"/>
              </a:ext>
            </a:extLst>
          </p:cNvPr>
          <p:cNvSpPr/>
          <p:nvPr/>
        </p:nvSpPr>
        <p:spPr>
          <a:xfrm>
            <a:off x="3829050" y="838200"/>
            <a:ext cx="3308350" cy="393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Introductions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156616-FCAD-411B-9FDB-DA957EF7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188" y="66176"/>
            <a:ext cx="2628900" cy="26304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Presentation </a:t>
            </a:r>
            <a:br>
              <a:rPr lang="en-US" sz="2800" dirty="0"/>
            </a:br>
            <a:r>
              <a:rPr lang="en-US" sz="28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C9BD3-0E7A-4D66-AE26-2440834490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95B4B2-9040-4FC4-9A4F-9A63AB26C0FC}"/>
              </a:ext>
            </a:extLst>
          </p:cNvPr>
          <p:cNvSpPr/>
          <p:nvPr/>
        </p:nvSpPr>
        <p:spPr>
          <a:xfrm>
            <a:off x="3492500" y="762000"/>
            <a:ext cx="546100" cy="546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750724-CD00-4B0E-9ABE-2427CE12E604}"/>
              </a:ext>
            </a:extLst>
          </p:cNvPr>
          <p:cNvSpPr/>
          <p:nvPr/>
        </p:nvSpPr>
        <p:spPr>
          <a:xfrm>
            <a:off x="3492500" y="2224459"/>
            <a:ext cx="546100" cy="54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6E1A86-92DF-484A-8CA1-4614C1B7C79D}"/>
              </a:ext>
            </a:extLst>
          </p:cNvPr>
          <p:cNvSpPr/>
          <p:nvPr/>
        </p:nvSpPr>
        <p:spPr>
          <a:xfrm>
            <a:off x="3492500" y="3686918"/>
            <a:ext cx="546100" cy="54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7CF9D4-79A8-4056-9390-3A198702DD11}"/>
              </a:ext>
            </a:extLst>
          </p:cNvPr>
          <p:cNvSpPr/>
          <p:nvPr/>
        </p:nvSpPr>
        <p:spPr>
          <a:xfrm>
            <a:off x="3829050" y="1570538"/>
            <a:ext cx="3308350" cy="3937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Project Management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2A7291-869F-48E5-B231-3E499A1F320C}"/>
              </a:ext>
            </a:extLst>
          </p:cNvPr>
          <p:cNvSpPr/>
          <p:nvPr/>
        </p:nvSpPr>
        <p:spPr>
          <a:xfrm>
            <a:off x="6864350" y="1494338"/>
            <a:ext cx="546100" cy="54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ACD06F-790D-4723-B0F4-A79A639B7917}"/>
              </a:ext>
            </a:extLst>
          </p:cNvPr>
          <p:cNvSpPr/>
          <p:nvPr/>
        </p:nvSpPr>
        <p:spPr>
          <a:xfrm>
            <a:off x="3829050" y="2302876"/>
            <a:ext cx="3308350" cy="3937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CCBEEA-F9DF-4657-8144-095A1EB4A8CF}"/>
              </a:ext>
            </a:extLst>
          </p:cNvPr>
          <p:cNvSpPr/>
          <p:nvPr/>
        </p:nvSpPr>
        <p:spPr>
          <a:xfrm>
            <a:off x="3829050" y="3035214"/>
            <a:ext cx="3308350" cy="39370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Product Demo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529D47-65BC-4C8D-921D-A75D951F6A46}"/>
              </a:ext>
            </a:extLst>
          </p:cNvPr>
          <p:cNvSpPr/>
          <p:nvPr/>
        </p:nvSpPr>
        <p:spPr>
          <a:xfrm>
            <a:off x="3829050" y="3767552"/>
            <a:ext cx="3308350" cy="3937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Question and Answer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71138-9EA8-475C-8B36-30D9DDF9FDE4}"/>
              </a:ext>
            </a:extLst>
          </p:cNvPr>
          <p:cNvSpPr/>
          <p:nvPr/>
        </p:nvSpPr>
        <p:spPr>
          <a:xfrm>
            <a:off x="6864350" y="2959014"/>
            <a:ext cx="546100" cy="5461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300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3747" y="3039002"/>
            <a:ext cx="5456507" cy="959773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QUESTION AND ANSWER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C4F10D-B206-47CA-829F-66C38AF40B74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1" name="Shape 430">
              <a:extLst>
                <a:ext uri="{FF2B5EF4-FFF2-40B4-BE49-F238E27FC236}">
                  <a16:creationId xmlns:a16="http://schemas.microsoft.com/office/drawing/2014/main" id="{7301A2D1-E758-44B0-8317-41C5E6213C15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2" name="Shape 433">
              <a:extLst>
                <a:ext uri="{FF2B5EF4-FFF2-40B4-BE49-F238E27FC236}">
                  <a16:creationId xmlns:a16="http://schemas.microsoft.com/office/drawing/2014/main" id="{72D11193-179F-4323-B0FC-0C13C899CDA7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2" name="Shape 434">
                <a:extLst>
                  <a:ext uri="{FF2B5EF4-FFF2-40B4-BE49-F238E27FC236}">
                    <a16:creationId xmlns:a16="http://schemas.microsoft.com/office/drawing/2014/main" id="{71389398-5329-41C3-B511-93CA984DC069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5">
                <a:extLst>
                  <a:ext uri="{FF2B5EF4-FFF2-40B4-BE49-F238E27FC236}">
                    <a16:creationId xmlns:a16="http://schemas.microsoft.com/office/drawing/2014/main" id="{B954DC32-2EF2-4810-AB09-49E286105F59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" name="Shape 436">
              <a:extLst>
                <a:ext uri="{FF2B5EF4-FFF2-40B4-BE49-F238E27FC236}">
                  <a16:creationId xmlns:a16="http://schemas.microsoft.com/office/drawing/2014/main" id="{F496F14C-9521-4786-8C6C-B30C1A9835D9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28" name="Shape 437">
                <a:extLst>
                  <a:ext uri="{FF2B5EF4-FFF2-40B4-BE49-F238E27FC236}">
                    <a16:creationId xmlns:a16="http://schemas.microsoft.com/office/drawing/2014/main" id="{7659187D-87F4-4E55-83CB-27292FF234A2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9" name="Shape 438">
                <a:extLst>
                  <a:ext uri="{FF2B5EF4-FFF2-40B4-BE49-F238E27FC236}">
                    <a16:creationId xmlns:a16="http://schemas.microsoft.com/office/drawing/2014/main" id="{4FB6129F-6E83-4A80-9AC1-A4E0FF3410A3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439">
                <a:extLst>
                  <a:ext uri="{FF2B5EF4-FFF2-40B4-BE49-F238E27FC236}">
                    <a16:creationId xmlns:a16="http://schemas.microsoft.com/office/drawing/2014/main" id="{8AFCB387-F03A-4033-882E-13AB10B000B1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1" name="Shape 440">
                <a:extLst>
                  <a:ext uri="{FF2B5EF4-FFF2-40B4-BE49-F238E27FC236}">
                    <a16:creationId xmlns:a16="http://schemas.microsoft.com/office/drawing/2014/main" id="{9E1C4C18-57CD-4025-9D10-CFFAE8408952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4" name="Shape 441">
              <a:extLst>
                <a:ext uri="{FF2B5EF4-FFF2-40B4-BE49-F238E27FC236}">
                  <a16:creationId xmlns:a16="http://schemas.microsoft.com/office/drawing/2014/main" id="{1F0C16AE-BB78-4D8B-8668-77687567A880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42">
              <a:extLst>
                <a:ext uri="{FF2B5EF4-FFF2-40B4-BE49-F238E27FC236}">
                  <a16:creationId xmlns:a16="http://schemas.microsoft.com/office/drawing/2014/main" id="{A06A0A68-1463-4F11-BEE7-E0F6514A5F5F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43">
              <a:extLst>
                <a:ext uri="{FF2B5EF4-FFF2-40B4-BE49-F238E27FC236}">
                  <a16:creationId xmlns:a16="http://schemas.microsoft.com/office/drawing/2014/main" id="{BA02A097-C369-4981-933D-21B2BA53DE3C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44">
              <a:extLst>
                <a:ext uri="{FF2B5EF4-FFF2-40B4-BE49-F238E27FC236}">
                  <a16:creationId xmlns:a16="http://schemas.microsoft.com/office/drawing/2014/main" id="{585AB63A-9D7C-4212-8B8C-4ACE43C56563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1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03">
            <a:extLst>
              <a:ext uri="{FF2B5EF4-FFF2-40B4-BE49-F238E27FC236}">
                <a16:creationId xmlns:a16="http://schemas.microsoft.com/office/drawing/2014/main" id="{F6601C57-8CDD-40CA-9EB9-6860672D9EC4}"/>
              </a:ext>
            </a:extLst>
          </p:cNvPr>
          <p:cNvSpPr txBox="1">
            <a:spLocks/>
          </p:cNvSpPr>
          <p:nvPr/>
        </p:nvSpPr>
        <p:spPr>
          <a:xfrm>
            <a:off x="1840803" y="3199018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THANK YOU</a:t>
            </a:r>
            <a:endParaRPr lang="en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E22E4-3C57-47CB-8409-B3070BD7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71"/>
          <a:stretch/>
        </p:blipFill>
        <p:spPr>
          <a:xfrm>
            <a:off x="942981" y="1361456"/>
            <a:ext cx="7258038" cy="160752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7BCE26-C7E9-4183-A546-DF64FE4AFF5E}"/>
              </a:ext>
            </a:extLst>
          </p:cNvPr>
          <p:cNvCxnSpPr>
            <a:cxnSpLocks/>
          </p:cNvCxnSpPr>
          <p:nvPr/>
        </p:nvCxnSpPr>
        <p:spPr>
          <a:xfrm>
            <a:off x="2105378" y="3285613"/>
            <a:ext cx="49332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Instructions for use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body" idx="2"/>
          </p:nvPr>
        </p:nvSpPr>
        <p:spPr>
          <a:xfrm>
            <a:off x="479900" y="3905925"/>
            <a:ext cx="4943700" cy="82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2BDC7"/>
                </a:solidFill>
              </a:rPr>
              <a:t>More info on how to use this template at </a:t>
            </a:r>
            <a:r>
              <a:rPr lang="en" sz="1000" b="1" u="sng">
                <a:solidFill>
                  <a:srgbClr val="02BDC7"/>
                </a:solidFill>
                <a:hlinkClick r:id="rId3"/>
              </a:rPr>
              <a:t>www.slidescarnival.com/help-use-presentation-template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2BDC7"/>
                </a:solidFill>
              </a:rPr>
              <a:t>This template is free to use under </a:t>
            </a:r>
            <a:r>
              <a:rPr lang="en" sz="1000" u="sng">
                <a:solidFill>
                  <a:srgbClr val="02BDC7"/>
                </a:solidFill>
                <a:hlinkClick r:id="rId4"/>
              </a:rPr>
              <a:t>Creative Commons Attribution license</a:t>
            </a:r>
            <a:r>
              <a:rPr lang="en" sz="1000">
                <a:solidFill>
                  <a:srgbClr val="02BDC7"/>
                </a:solidFill>
              </a:rPr>
              <a:t>. You can keep the Credits slide or mention SlidesCarnival and other resources used in a slide footer.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endParaRPr sz="1000">
              <a:solidFill>
                <a:srgbClr val="02BDC7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2BDC7"/>
              </a:solidFill>
            </a:endParaRP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2830925" y="1417850"/>
            <a:ext cx="2516400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4A5C65"/>
                </a:solidFill>
              </a:rPr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Click on the button under the presentation preview that says "Use as Google Slides Theme".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You have to be signed in to your Google account.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A5C65"/>
              </a:solidFill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2"/>
          </p:nvPr>
        </p:nvSpPr>
        <p:spPr>
          <a:xfrm>
            <a:off x="5423600" y="1417850"/>
            <a:ext cx="3051299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4A5C65"/>
                </a:solidFill>
              </a:rPr>
              <a:t>EDIT IN POWERPOINT®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Click on the button under the presentation preview that says "Download as PowerPoint template". You will get a .pptx file that you can edit in PowerPoint.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A5C65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4A5C65"/>
                </a:solidFill>
                <a:hlinkClick r:id="rId5"/>
              </a:rPr>
              <a:t>Presentation design slide</a:t>
            </a:r>
            <a:r>
              <a:rPr lang="en" sz="1200">
                <a:solidFill>
                  <a:srgbClr val="4A5C65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4A5C65"/>
              </a:solidFill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2BDC7"/>
                </a:solidFill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Photographs by </a:t>
            </a:r>
            <a:r>
              <a:rPr lang="en" sz="2400" u="sng">
                <a:solidFill>
                  <a:srgbClr val="02BDC7"/>
                </a:solidFill>
                <a:hlinkClick r:id="rId4"/>
              </a:rPr>
              <a:t>Unsplash</a:t>
            </a:r>
          </a:p>
        </p:txBody>
      </p:sp>
      <p:sp>
        <p:nvSpPr>
          <p:cNvPr id="602" name="Shape 60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Titles: Roboto Slab Light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Body copy: Lato Light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3"/>
              </a:rPr>
              <a:t>http://www.latofonts.com/lato-free-fonts/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4"/>
              </a:rPr>
              <a:t>https://www.fontsquirrel.com/fonts/roboto-slab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Aqua </a:t>
            </a:r>
            <a:r>
              <a:rPr lang="en" sz="1400" b="1">
                <a:solidFill>
                  <a:srgbClr val="02BDC7"/>
                </a:solidFill>
              </a:rPr>
              <a:t>#02bdc7</a:t>
            </a:r>
            <a:r>
              <a:rPr lang="en" sz="1400"/>
              <a:t> · Yellow </a:t>
            </a:r>
            <a:r>
              <a:rPr lang="en" sz="1400" b="1">
                <a:solidFill>
                  <a:srgbClr val="FFB600"/>
                </a:solidFill>
              </a:rPr>
              <a:t>#ffb600</a:t>
            </a:r>
            <a:r>
              <a:rPr lang="en" sz="1400"/>
              <a:t> · Magenta </a:t>
            </a:r>
            <a:r>
              <a:rPr lang="en" sz="1400" b="1">
                <a:solidFill>
                  <a:srgbClr val="FC4067"/>
                </a:solidFill>
              </a:rPr>
              <a:t>#fc4067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2BDC7"/>
              </a:solidFill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2901975" y="3757025"/>
            <a:ext cx="4491900" cy="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6248575" y="6168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SlidesCarnival icons are editable shapes.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16" name="Shape 616"/>
          <p:cNvGrpSpPr/>
          <p:nvPr/>
        </p:nvGrpSpPr>
        <p:grpSpPr>
          <a:xfrm>
            <a:off x="1413871" y="702744"/>
            <a:ext cx="285174" cy="371990"/>
            <a:chOff x="590250" y="244200"/>
            <a:chExt cx="407975" cy="532175"/>
          </a:xfrm>
        </p:grpSpPr>
        <p:sp>
          <p:nvSpPr>
            <p:cNvPr id="617" name="Shape 61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1" name="Shape 631"/>
          <p:cNvGrpSpPr/>
          <p:nvPr/>
        </p:nvGrpSpPr>
        <p:grpSpPr>
          <a:xfrm>
            <a:off x="1873516" y="757651"/>
            <a:ext cx="309866" cy="257931"/>
            <a:chOff x="1247825" y="322750"/>
            <a:chExt cx="443300" cy="369000"/>
          </a:xfrm>
        </p:grpSpPr>
        <p:sp>
          <p:nvSpPr>
            <p:cNvPr id="632" name="Shape 63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7" name="Shape 637"/>
          <p:cNvGrpSpPr/>
          <p:nvPr/>
        </p:nvGrpSpPr>
        <p:grpSpPr>
          <a:xfrm>
            <a:off x="2350199" y="756375"/>
            <a:ext cx="296236" cy="260482"/>
            <a:chOff x="1929775" y="320925"/>
            <a:chExt cx="423800" cy="372650"/>
          </a:xfrm>
        </p:grpSpPr>
        <p:sp>
          <p:nvSpPr>
            <p:cNvPr id="638" name="Shape 63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3" name="Shape 643"/>
          <p:cNvSpPr/>
          <p:nvPr/>
        </p:nvSpPr>
        <p:spPr>
          <a:xfrm>
            <a:off x="2846992" y="747023"/>
            <a:ext cx="242605" cy="279215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3333492" y="747879"/>
            <a:ext cx="209402" cy="277503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45" name="Shape 645"/>
          <p:cNvGrpSpPr/>
          <p:nvPr/>
        </p:nvGrpSpPr>
        <p:grpSpPr>
          <a:xfrm>
            <a:off x="4237744" y="726999"/>
            <a:ext cx="280071" cy="319215"/>
            <a:chOff x="4630125" y="278900"/>
            <a:chExt cx="400675" cy="456675"/>
          </a:xfrm>
        </p:grpSpPr>
        <p:sp>
          <p:nvSpPr>
            <p:cNvPr id="646" name="Shape 64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0" name="Shape 650"/>
          <p:cNvSpPr/>
          <p:nvPr/>
        </p:nvSpPr>
        <p:spPr>
          <a:xfrm>
            <a:off x="4687419" y="746603"/>
            <a:ext cx="320928" cy="280054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1" name="Shape 651"/>
          <p:cNvGrpSpPr/>
          <p:nvPr/>
        </p:nvGrpSpPr>
        <p:grpSpPr>
          <a:xfrm>
            <a:off x="1418135" y="1181542"/>
            <a:ext cx="285157" cy="347735"/>
            <a:chOff x="596350" y="929175"/>
            <a:chExt cx="407950" cy="497475"/>
          </a:xfrm>
        </p:grpSpPr>
        <p:sp>
          <p:nvSpPr>
            <p:cNvPr id="652" name="Shape 65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9" name="Shape 659"/>
          <p:cNvGrpSpPr/>
          <p:nvPr/>
        </p:nvGrpSpPr>
        <p:grpSpPr>
          <a:xfrm>
            <a:off x="2353170" y="1232202"/>
            <a:ext cx="290294" cy="248564"/>
            <a:chOff x="1934025" y="1001650"/>
            <a:chExt cx="415300" cy="355600"/>
          </a:xfrm>
        </p:grpSpPr>
        <p:sp>
          <p:nvSpPr>
            <p:cNvPr id="660" name="Shape 66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4" name="Shape 664"/>
          <p:cNvSpPr/>
          <p:nvPr/>
        </p:nvSpPr>
        <p:spPr>
          <a:xfrm>
            <a:off x="2822316" y="1211382"/>
            <a:ext cx="291972" cy="290277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3292633" y="1225853"/>
            <a:ext cx="291133" cy="261338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3766778" y="1227985"/>
            <a:ext cx="282623" cy="25707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4246043" y="1230536"/>
            <a:ext cx="263889" cy="25197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8" name="Shape 668"/>
          <p:cNvGrpSpPr/>
          <p:nvPr/>
        </p:nvGrpSpPr>
        <p:grpSpPr>
          <a:xfrm>
            <a:off x="4702072" y="1213469"/>
            <a:ext cx="291133" cy="291552"/>
            <a:chOff x="5294400" y="974850"/>
            <a:chExt cx="416500" cy="417100"/>
          </a:xfrm>
        </p:grpSpPr>
        <p:sp>
          <p:nvSpPr>
            <p:cNvPr id="669" name="Shape 66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1" name="Shape 671"/>
          <p:cNvGrpSpPr/>
          <p:nvPr/>
        </p:nvGrpSpPr>
        <p:grpSpPr>
          <a:xfrm>
            <a:off x="5137042" y="1180703"/>
            <a:ext cx="360928" cy="351562"/>
            <a:chOff x="5916675" y="927975"/>
            <a:chExt cx="516350" cy="502950"/>
          </a:xfrm>
        </p:grpSpPr>
        <p:sp>
          <p:nvSpPr>
            <p:cNvPr id="672" name="Shape 67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4" name="Shape 674"/>
          <p:cNvGrpSpPr/>
          <p:nvPr/>
        </p:nvGrpSpPr>
        <p:grpSpPr>
          <a:xfrm>
            <a:off x="1395994" y="1720785"/>
            <a:ext cx="325174" cy="219625"/>
            <a:chOff x="564675" y="1700625"/>
            <a:chExt cx="465200" cy="314200"/>
          </a:xfrm>
        </p:grpSpPr>
        <p:sp>
          <p:nvSpPr>
            <p:cNvPr id="675" name="Shape 675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1865862" y="1667154"/>
            <a:ext cx="325174" cy="318377"/>
            <a:chOff x="1236875" y="1623900"/>
            <a:chExt cx="465200" cy="455475"/>
          </a:xfrm>
        </p:grpSpPr>
        <p:sp>
          <p:nvSpPr>
            <p:cNvPr id="679" name="Shape 67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2345935" y="1673970"/>
            <a:ext cx="304763" cy="304746"/>
            <a:chOff x="1923675" y="1633650"/>
            <a:chExt cx="436000" cy="435975"/>
          </a:xfrm>
        </p:grpSpPr>
        <p:sp>
          <p:nvSpPr>
            <p:cNvPr id="687" name="Shape 68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2814527" y="1672694"/>
            <a:ext cx="307297" cy="307297"/>
            <a:chOff x="2594050" y="1631825"/>
            <a:chExt cx="439625" cy="439625"/>
          </a:xfrm>
        </p:grpSpPr>
        <p:sp>
          <p:nvSpPr>
            <p:cNvPr id="694" name="Shape 69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98" name="Shape 698"/>
          <p:cNvSpPr/>
          <p:nvPr/>
        </p:nvSpPr>
        <p:spPr>
          <a:xfrm>
            <a:off x="3298155" y="1686385"/>
            <a:ext cx="280071" cy="280071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99" name="Shape 699"/>
          <p:cNvGrpSpPr/>
          <p:nvPr/>
        </p:nvGrpSpPr>
        <p:grpSpPr>
          <a:xfrm>
            <a:off x="3783202" y="1649714"/>
            <a:ext cx="249420" cy="353257"/>
            <a:chOff x="3979850" y="1598950"/>
            <a:chExt cx="356825" cy="505375"/>
          </a:xfrm>
        </p:grpSpPr>
        <p:sp>
          <p:nvSpPr>
            <p:cNvPr id="700" name="Shape 70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2" name="Shape 702"/>
          <p:cNvGrpSpPr/>
          <p:nvPr/>
        </p:nvGrpSpPr>
        <p:grpSpPr>
          <a:xfrm>
            <a:off x="4213489" y="1725469"/>
            <a:ext cx="328582" cy="201748"/>
            <a:chOff x="4595425" y="1707325"/>
            <a:chExt cx="470075" cy="288625"/>
          </a:xfrm>
        </p:grpSpPr>
        <p:sp>
          <p:nvSpPr>
            <p:cNvPr id="703" name="Shape 703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8" name="Shape 708"/>
          <p:cNvGrpSpPr/>
          <p:nvPr/>
        </p:nvGrpSpPr>
        <p:grpSpPr>
          <a:xfrm>
            <a:off x="4699101" y="1676102"/>
            <a:ext cx="297092" cy="300482"/>
            <a:chOff x="5290150" y="1636700"/>
            <a:chExt cx="425025" cy="429875"/>
          </a:xfrm>
        </p:grpSpPr>
        <p:sp>
          <p:nvSpPr>
            <p:cNvPr id="709" name="Shape 70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1" name="Shape 711"/>
          <p:cNvGrpSpPr/>
          <p:nvPr/>
        </p:nvGrpSpPr>
        <p:grpSpPr>
          <a:xfrm>
            <a:off x="5168113" y="1667154"/>
            <a:ext cx="298787" cy="313274"/>
            <a:chOff x="5961125" y="1623900"/>
            <a:chExt cx="427450" cy="448175"/>
          </a:xfrm>
        </p:grpSpPr>
        <p:sp>
          <p:nvSpPr>
            <p:cNvPr id="712" name="Shape 71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9" name="Shape 719"/>
          <p:cNvGrpSpPr/>
          <p:nvPr/>
        </p:nvGrpSpPr>
        <p:grpSpPr>
          <a:xfrm>
            <a:off x="5627758" y="1675245"/>
            <a:ext cx="319215" cy="302195"/>
            <a:chOff x="6618700" y="1635475"/>
            <a:chExt cx="456675" cy="432325"/>
          </a:xfrm>
        </p:grpSpPr>
        <p:sp>
          <p:nvSpPr>
            <p:cNvPr id="720" name="Shape 72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1432167" y="2160439"/>
            <a:ext cx="252828" cy="271544"/>
            <a:chOff x="616425" y="2329600"/>
            <a:chExt cx="361700" cy="388475"/>
          </a:xfrm>
        </p:grpSpPr>
        <p:sp>
          <p:nvSpPr>
            <p:cNvPr id="726" name="Shape 72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1895238" y="2162990"/>
            <a:ext cx="266441" cy="266441"/>
            <a:chOff x="1278900" y="2333250"/>
            <a:chExt cx="381175" cy="381175"/>
          </a:xfrm>
        </p:grpSpPr>
        <p:sp>
          <p:nvSpPr>
            <p:cNvPr id="735" name="Shape 73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9" name="Shape 739"/>
          <p:cNvGrpSpPr/>
          <p:nvPr/>
        </p:nvGrpSpPr>
        <p:grpSpPr>
          <a:xfrm>
            <a:off x="2365088" y="2162990"/>
            <a:ext cx="266458" cy="266441"/>
            <a:chOff x="1951075" y="2333250"/>
            <a:chExt cx="381200" cy="381175"/>
          </a:xfrm>
        </p:grpSpPr>
        <p:sp>
          <p:nvSpPr>
            <p:cNvPr id="740" name="Shape 7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2834956" y="2162990"/>
            <a:ext cx="266441" cy="266441"/>
            <a:chOff x="2623275" y="2333250"/>
            <a:chExt cx="381175" cy="381175"/>
          </a:xfrm>
        </p:grpSpPr>
        <p:sp>
          <p:nvSpPr>
            <p:cNvPr id="745" name="Shape 745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9" name="Shape 749"/>
          <p:cNvGrpSpPr/>
          <p:nvPr/>
        </p:nvGrpSpPr>
        <p:grpSpPr>
          <a:xfrm>
            <a:off x="3366965" y="2117031"/>
            <a:ext cx="142159" cy="354969"/>
            <a:chOff x="3384375" y="2267500"/>
            <a:chExt cx="203375" cy="507825"/>
          </a:xfrm>
        </p:grpSpPr>
        <p:sp>
          <p:nvSpPr>
            <p:cNvPr id="750" name="Shape 7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4319457" y="2162134"/>
            <a:ext cx="116628" cy="264746"/>
            <a:chOff x="4747025" y="2332025"/>
            <a:chExt cx="166850" cy="378750"/>
          </a:xfrm>
        </p:grpSpPr>
        <p:sp>
          <p:nvSpPr>
            <p:cNvPr id="753" name="Shape 753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5" name="Shape 755"/>
          <p:cNvGrpSpPr/>
          <p:nvPr/>
        </p:nvGrpSpPr>
        <p:grpSpPr>
          <a:xfrm>
            <a:off x="3847475" y="2118726"/>
            <a:ext cx="120874" cy="351562"/>
            <a:chOff x="4071800" y="2269925"/>
            <a:chExt cx="172925" cy="502950"/>
          </a:xfrm>
        </p:grpSpPr>
        <p:sp>
          <p:nvSpPr>
            <p:cNvPr id="756" name="Shape 756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8" name="Shape 758"/>
          <p:cNvSpPr/>
          <p:nvPr/>
        </p:nvSpPr>
        <p:spPr>
          <a:xfrm>
            <a:off x="4714665" y="2155865"/>
            <a:ext cx="266441" cy="280910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759" name="Shape 759"/>
          <p:cNvGrpSpPr/>
          <p:nvPr/>
        </p:nvGrpSpPr>
        <p:grpSpPr>
          <a:xfrm>
            <a:off x="5176204" y="2160858"/>
            <a:ext cx="287725" cy="270705"/>
            <a:chOff x="5972700" y="2330200"/>
            <a:chExt cx="411625" cy="387275"/>
          </a:xfrm>
        </p:grpSpPr>
        <p:sp>
          <p:nvSpPr>
            <p:cNvPr id="760" name="Shape 76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2" name="Shape 762"/>
          <p:cNvGrpSpPr/>
          <p:nvPr/>
        </p:nvGrpSpPr>
        <p:grpSpPr>
          <a:xfrm>
            <a:off x="1513042" y="2600075"/>
            <a:ext cx="91097" cy="331990"/>
            <a:chOff x="732125" y="2958550"/>
            <a:chExt cx="130325" cy="474950"/>
          </a:xfrm>
        </p:grpSpPr>
        <p:sp>
          <p:nvSpPr>
            <p:cNvPr id="763" name="Shape 763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1" name="Shape 771"/>
          <p:cNvSpPr/>
          <p:nvPr/>
        </p:nvSpPr>
        <p:spPr>
          <a:xfrm>
            <a:off x="2358796" y="2587019"/>
            <a:ext cx="279215" cy="358377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1925074" y="2587019"/>
            <a:ext cx="206869" cy="358377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3" name="Shape 773"/>
          <p:cNvGrpSpPr/>
          <p:nvPr/>
        </p:nvGrpSpPr>
        <p:grpSpPr>
          <a:xfrm>
            <a:off x="2806873" y="2610717"/>
            <a:ext cx="322623" cy="305602"/>
            <a:chOff x="2583100" y="2973775"/>
            <a:chExt cx="461550" cy="437200"/>
          </a:xfrm>
        </p:grpSpPr>
        <p:sp>
          <p:nvSpPr>
            <p:cNvPr id="774" name="Shape 77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6" name="Shape 776"/>
          <p:cNvSpPr/>
          <p:nvPr/>
        </p:nvSpPr>
        <p:spPr>
          <a:xfrm>
            <a:off x="4229860" y="2618092"/>
            <a:ext cx="296236" cy="296236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7" name="Shape 777"/>
          <p:cNvGrpSpPr/>
          <p:nvPr/>
        </p:nvGrpSpPr>
        <p:grpSpPr>
          <a:xfrm>
            <a:off x="4669306" y="2634134"/>
            <a:ext cx="361784" cy="268992"/>
            <a:chOff x="5247525" y="3007275"/>
            <a:chExt cx="517575" cy="384825"/>
          </a:xfrm>
        </p:grpSpPr>
        <p:sp>
          <p:nvSpPr>
            <p:cNvPr id="778" name="Shape 77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0" name="Shape 780"/>
          <p:cNvGrpSpPr/>
          <p:nvPr/>
        </p:nvGrpSpPr>
        <p:grpSpPr>
          <a:xfrm>
            <a:off x="3763630" y="2618808"/>
            <a:ext cx="285157" cy="291133"/>
            <a:chOff x="3951850" y="2985350"/>
            <a:chExt cx="407950" cy="416500"/>
          </a:xfrm>
        </p:grpSpPr>
        <p:sp>
          <p:nvSpPr>
            <p:cNvPr id="781" name="Shape 78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5" name="Shape 785"/>
          <p:cNvGrpSpPr/>
          <p:nvPr/>
        </p:nvGrpSpPr>
        <p:grpSpPr>
          <a:xfrm>
            <a:off x="1398982" y="3109104"/>
            <a:ext cx="330277" cy="253667"/>
            <a:chOff x="568950" y="3686775"/>
            <a:chExt cx="472500" cy="362900"/>
          </a:xfrm>
        </p:grpSpPr>
        <p:sp>
          <p:nvSpPr>
            <p:cNvPr id="786" name="Shape 786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89" name="Shape 789"/>
          <p:cNvSpPr/>
          <p:nvPr/>
        </p:nvSpPr>
        <p:spPr>
          <a:xfrm>
            <a:off x="5205412" y="2604478"/>
            <a:ext cx="224728" cy="323479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0" name="Shape 790"/>
          <p:cNvGrpSpPr/>
          <p:nvPr/>
        </p:nvGrpSpPr>
        <p:grpSpPr>
          <a:xfrm>
            <a:off x="1871402" y="3130389"/>
            <a:ext cx="314113" cy="211115"/>
            <a:chOff x="1244800" y="3717225"/>
            <a:chExt cx="449375" cy="302025"/>
          </a:xfrm>
        </p:grpSpPr>
        <p:sp>
          <p:nvSpPr>
            <p:cNvPr id="791" name="Shape 79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7" name="Shape 797"/>
          <p:cNvGrpSpPr/>
          <p:nvPr/>
        </p:nvGrpSpPr>
        <p:grpSpPr>
          <a:xfrm>
            <a:off x="2345516" y="3114207"/>
            <a:ext cx="305602" cy="238778"/>
            <a:chOff x="1923075" y="3694075"/>
            <a:chExt cx="437200" cy="341600"/>
          </a:xfrm>
        </p:grpSpPr>
        <p:sp>
          <p:nvSpPr>
            <p:cNvPr id="798" name="Shape 79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7" name="Shape 807"/>
          <p:cNvGrpSpPr/>
          <p:nvPr/>
        </p:nvGrpSpPr>
        <p:grpSpPr>
          <a:xfrm>
            <a:off x="2818354" y="3110380"/>
            <a:ext cx="299643" cy="246013"/>
            <a:chOff x="2599525" y="3688600"/>
            <a:chExt cx="428675" cy="351950"/>
          </a:xfrm>
        </p:grpSpPr>
        <p:sp>
          <p:nvSpPr>
            <p:cNvPr id="808" name="Shape 80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1" name="Shape 811"/>
          <p:cNvGrpSpPr/>
          <p:nvPr/>
        </p:nvGrpSpPr>
        <p:grpSpPr>
          <a:xfrm>
            <a:off x="3302692" y="3093359"/>
            <a:ext cx="277520" cy="273675"/>
            <a:chOff x="3292425" y="3664250"/>
            <a:chExt cx="397025" cy="391525"/>
          </a:xfrm>
        </p:grpSpPr>
        <p:sp>
          <p:nvSpPr>
            <p:cNvPr id="812" name="Shape 81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5" name="Shape 815"/>
          <p:cNvGrpSpPr/>
          <p:nvPr/>
        </p:nvGrpSpPr>
        <p:grpSpPr>
          <a:xfrm>
            <a:off x="3749999" y="3128676"/>
            <a:ext cx="307315" cy="223033"/>
            <a:chOff x="3932350" y="3714775"/>
            <a:chExt cx="439650" cy="319075"/>
          </a:xfrm>
        </p:grpSpPr>
        <p:sp>
          <p:nvSpPr>
            <p:cNvPr id="816" name="Shape 81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1" name="Shape 821"/>
          <p:cNvGrpSpPr/>
          <p:nvPr/>
        </p:nvGrpSpPr>
        <p:grpSpPr>
          <a:xfrm>
            <a:off x="4219867" y="3128676"/>
            <a:ext cx="307297" cy="223033"/>
            <a:chOff x="4604550" y="3714775"/>
            <a:chExt cx="439625" cy="319075"/>
          </a:xfrm>
        </p:grpSpPr>
        <p:sp>
          <p:nvSpPr>
            <p:cNvPr id="822" name="Shape 82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4" name="Shape 824"/>
          <p:cNvGrpSpPr/>
          <p:nvPr/>
        </p:nvGrpSpPr>
        <p:grpSpPr>
          <a:xfrm>
            <a:off x="4700796" y="3105696"/>
            <a:ext cx="293684" cy="260919"/>
            <a:chOff x="5292575" y="3681900"/>
            <a:chExt cx="420150" cy="373275"/>
          </a:xfrm>
        </p:grpSpPr>
        <p:sp>
          <p:nvSpPr>
            <p:cNvPr id="825" name="Shape 82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2" name="Shape 832"/>
          <p:cNvGrpSpPr/>
          <p:nvPr/>
        </p:nvGrpSpPr>
        <p:grpSpPr>
          <a:xfrm>
            <a:off x="5154063" y="3072494"/>
            <a:ext cx="326887" cy="326887"/>
            <a:chOff x="5941025" y="3634400"/>
            <a:chExt cx="467650" cy="467650"/>
          </a:xfrm>
        </p:grpSpPr>
        <p:sp>
          <p:nvSpPr>
            <p:cNvPr id="833" name="Shape 833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9" name="Shape 839"/>
          <p:cNvGrpSpPr/>
          <p:nvPr/>
        </p:nvGrpSpPr>
        <p:grpSpPr>
          <a:xfrm>
            <a:off x="5644796" y="3093359"/>
            <a:ext cx="285157" cy="285174"/>
            <a:chOff x="6643075" y="3664250"/>
            <a:chExt cx="407950" cy="407975"/>
          </a:xfrm>
        </p:grpSpPr>
        <p:sp>
          <p:nvSpPr>
            <p:cNvPr id="840" name="Shape 84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2" name="Shape 842"/>
          <p:cNvGrpSpPr/>
          <p:nvPr/>
        </p:nvGrpSpPr>
        <p:grpSpPr>
          <a:xfrm>
            <a:off x="1404085" y="3551309"/>
            <a:ext cx="309010" cy="308992"/>
            <a:chOff x="576250" y="4319400"/>
            <a:chExt cx="442075" cy="442050"/>
          </a:xfrm>
        </p:grpSpPr>
        <p:sp>
          <p:nvSpPr>
            <p:cNvPr id="843" name="Shape 84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7" name="Shape 847"/>
          <p:cNvSpPr/>
          <p:nvPr/>
        </p:nvSpPr>
        <p:spPr>
          <a:xfrm>
            <a:off x="1861234" y="3611525"/>
            <a:ext cx="334541" cy="18897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3766358" y="3564269"/>
            <a:ext cx="283461" cy="28347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3296460" y="3582148"/>
            <a:ext cx="283461" cy="247725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4234980" y="3562994"/>
            <a:ext cx="286013" cy="286030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1" name="Shape 851"/>
          <p:cNvGrpSpPr/>
          <p:nvPr/>
        </p:nvGrpSpPr>
        <p:grpSpPr>
          <a:xfrm>
            <a:off x="4683776" y="3567054"/>
            <a:ext cx="327726" cy="270705"/>
            <a:chOff x="5268225" y="4341925"/>
            <a:chExt cx="468850" cy="387275"/>
          </a:xfrm>
        </p:grpSpPr>
        <p:sp>
          <p:nvSpPr>
            <p:cNvPr id="852" name="Shape 85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0" name="Shape 860"/>
          <p:cNvGrpSpPr/>
          <p:nvPr/>
        </p:nvGrpSpPr>
        <p:grpSpPr>
          <a:xfrm>
            <a:off x="5170245" y="3558544"/>
            <a:ext cx="294523" cy="294523"/>
            <a:chOff x="5964175" y="4329750"/>
            <a:chExt cx="421350" cy="421350"/>
          </a:xfrm>
        </p:grpSpPr>
        <p:sp>
          <p:nvSpPr>
            <p:cNvPr id="861" name="Shape 86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3" name="Shape 863"/>
          <p:cNvGrpSpPr/>
          <p:nvPr/>
        </p:nvGrpSpPr>
        <p:grpSpPr>
          <a:xfrm>
            <a:off x="1873516" y="4028411"/>
            <a:ext cx="309866" cy="299643"/>
            <a:chOff x="1247825" y="5001950"/>
            <a:chExt cx="443300" cy="428675"/>
          </a:xfrm>
        </p:grpSpPr>
        <p:sp>
          <p:nvSpPr>
            <p:cNvPr id="864" name="Shape 864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0" name="Shape 870"/>
          <p:cNvGrpSpPr/>
          <p:nvPr/>
        </p:nvGrpSpPr>
        <p:grpSpPr>
          <a:xfrm>
            <a:off x="2371047" y="4013505"/>
            <a:ext cx="254540" cy="324336"/>
            <a:chOff x="1959600" y="4980625"/>
            <a:chExt cx="364150" cy="464000"/>
          </a:xfrm>
        </p:grpSpPr>
        <p:sp>
          <p:nvSpPr>
            <p:cNvPr id="871" name="Shape 87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8" name="Shape 878"/>
          <p:cNvGrpSpPr/>
          <p:nvPr/>
        </p:nvGrpSpPr>
        <p:grpSpPr>
          <a:xfrm>
            <a:off x="2822199" y="4025860"/>
            <a:ext cx="291972" cy="300063"/>
            <a:chOff x="2605025" y="4998300"/>
            <a:chExt cx="417700" cy="429275"/>
          </a:xfrm>
        </p:grpSpPr>
        <p:sp>
          <p:nvSpPr>
            <p:cNvPr id="879" name="Shape 87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3263547" y="4028411"/>
            <a:ext cx="349010" cy="290696"/>
            <a:chOff x="3236425" y="5001950"/>
            <a:chExt cx="499300" cy="415875"/>
          </a:xfrm>
        </p:grpSpPr>
        <p:sp>
          <p:nvSpPr>
            <p:cNvPr id="883" name="Shape 883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9" name="Shape 889"/>
          <p:cNvGrpSpPr/>
          <p:nvPr/>
        </p:nvGrpSpPr>
        <p:grpSpPr>
          <a:xfrm>
            <a:off x="3775111" y="4013505"/>
            <a:ext cx="265602" cy="316245"/>
            <a:chOff x="3968275" y="4980625"/>
            <a:chExt cx="379975" cy="452425"/>
          </a:xfrm>
        </p:grpSpPr>
        <p:sp>
          <p:nvSpPr>
            <p:cNvPr id="890" name="Shape 89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3" name="Shape 893"/>
          <p:cNvGrpSpPr/>
          <p:nvPr/>
        </p:nvGrpSpPr>
        <p:grpSpPr>
          <a:xfrm>
            <a:off x="5151931" y="4084157"/>
            <a:ext cx="336253" cy="183033"/>
            <a:chOff x="5937975" y="5081700"/>
            <a:chExt cx="481050" cy="261850"/>
          </a:xfrm>
        </p:grpSpPr>
        <p:sp>
          <p:nvSpPr>
            <p:cNvPr id="894" name="Shape 894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7" name="Shape 897"/>
          <p:cNvGrpSpPr/>
          <p:nvPr/>
        </p:nvGrpSpPr>
        <p:grpSpPr>
          <a:xfrm>
            <a:off x="5666063" y="4048840"/>
            <a:ext cx="241329" cy="277502"/>
            <a:chOff x="6673500" y="5031175"/>
            <a:chExt cx="345250" cy="397000"/>
          </a:xfrm>
        </p:grpSpPr>
        <p:sp>
          <p:nvSpPr>
            <p:cNvPr id="898" name="Shape 89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03" name="Shape 903"/>
          <p:cNvGrpSpPr/>
          <p:nvPr/>
        </p:nvGrpSpPr>
        <p:grpSpPr>
          <a:xfrm>
            <a:off x="3746609" y="742744"/>
            <a:ext cx="322623" cy="287725"/>
            <a:chOff x="3927500" y="301425"/>
            <a:chExt cx="461550" cy="411625"/>
          </a:xfrm>
        </p:grpSpPr>
        <p:sp>
          <p:nvSpPr>
            <p:cNvPr id="904" name="Shape 904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31" name="Shape 931"/>
          <p:cNvGrpSpPr/>
          <p:nvPr/>
        </p:nvGrpSpPr>
        <p:grpSpPr>
          <a:xfrm>
            <a:off x="5649042" y="748284"/>
            <a:ext cx="276664" cy="276664"/>
            <a:chOff x="6649150" y="309350"/>
            <a:chExt cx="395800" cy="395800"/>
          </a:xfrm>
        </p:grpSpPr>
        <p:sp>
          <p:nvSpPr>
            <p:cNvPr id="932" name="Shape 93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55" name="Shape 955"/>
          <p:cNvGrpSpPr/>
          <p:nvPr/>
        </p:nvGrpSpPr>
        <p:grpSpPr>
          <a:xfrm>
            <a:off x="5177043" y="754662"/>
            <a:ext cx="280928" cy="266021"/>
            <a:chOff x="5973900" y="318475"/>
            <a:chExt cx="401900" cy="380575"/>
          </a:xfrm>
        </p:grpSpPr>
        <p:sp>
          <p:nvSpPr>
            <p:cNvPr id="956" name="Shape 956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0" name="Shape 970"/>
          <p:cNvGrpSpPr/>
          <p:nvPr/>
        </p:nvGrpSpPr>
        <p:grpSpPr>
          <a:xfrm>
            <a:off x="1888003" y="1181542"/>
            <a:ext cx="285157" cy="347735"/>
            <a:chOff x="1268550" y="929175"/>
            <a:chExt cx="407950" cy="497475"/>
          </a:xfrm>
        </p:grpSpPr>
        <p:sp>
          <p:nvSpPr>
            <p:cNvPr id="971" name="Shape 97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4" name="Shape 974"/>
          <p:cNvGrpSpPr/>
          <p:nvPr/>
        </p:nvGrpSpPr>
        <p:grpSpPr>
          <a:xfrm>
            <a:off x="5618828" y="1194735"/>
            <a:ext cx="337092" cy="323479"/>
            <a:chOff x="6605925" y="948050"/>
            <a:chExt cx="482250" cy="462775"/>
          </a:xfrm>
        </p:grpSpPr>
        <p:sp>
          <p:nvSpPr>
            <p:cNvPr id="975" name="Shape 975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81" name="Shape 981"/>
          <p:cNvGrpSpPr/>
          <p:nvPr/>
        </p:nvGrpSpPr>
        <p:grpSpPr>
          <a:xfrm>
            <a:off x="5697570" y="2152767"/>
            <a:ext cx="179608" cy="284755"/>
            <a:chOff x="6718575" y="2318625"/>
            <a:chExt cx="256950" cy="407375"/>
          </a:xfrm>
        </p:grpSpPr>
        <p:sp>
          <p:nvSpPr>
            <p:cNvPr id="982" name="Shape 9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0" name="Shape 990"/>
          <p:cNvGrpSpPr/>
          <p:nvPr/>
        </p:nvGrpSpPr>
        <p:grpSpPr>
          <a:xfrm>
            <a:off x="3286947" y="2674134"/>
            <a:ext cx="302195" cy="183889"/>
            <a:chOff x="3269900" y="3064500"/>
            <a:chExt cx="432325" cy="263075"/>
          </a:xfrm>
        </p:grpSpPr>
        <p:sp>
          <p:nvSpPr>
            <p:cNvPr id="991" name="Shape 99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4" name="Shape 994"/>
          <p:cNvGrpSpPr/>
          <p:nvPr/>
        </p:nvGrpSpPr>
        <p:grpSpPr>
          <a:xfrm>
            <a:off x="5677125" y="2617952"/>
            <a:ext cx="220482" cy="309866"/>
            <a:chOff x="6689325" y="2984125"/>
            <a:chExt cx="315425" cy="443300"/>
          </a:xfrm>
        </p:grpSpPr>
        <p:sp>
          <p:nvSpPr>
            <p:cNvPr id="995" name="Shape 995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0" name="Shape 1000"/>
          <p:cNvGrpSpPr/>
          <p:nvPr/>
        </p:nvGrpSpPr>
        <p:grpSpPr>
          <a:xfrm>
            <a:off x="2391056" y="3528329"/>
            <a:ext cx="213247" cy="344746"/>
            <a:chOff x="1988225" y="4286525"/>
            <a:chExt cx="305075" cy="493200"/>
          </a:xfrm>
        </p:grpSpPr>
        <p:sp>
          <p:nvSpPr>
            <p:cNvPr id="1001" name="Shape 100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8" name="Shape 1008"/>
          <p:cNvGrpSpPr/>
          <p:nvPr/>
        </p:nvGrpSpPr>
        <p:grpSpPr>
          <a:xfrm>
            <a:off x="2843466" y="3552585"/>
            <a:ext cx="257511" cy="326031"/>
            <a:chOff x="2635450" y="4321225"/>
            <a:chExt cx="368400" cy="466425"/>
          </a:xfrm>
        </p:grpSpPr>
        <p:sp>
          <p:nvSpPr>
            <p:cNvPr id="1009" name="Shape 100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15" name="Shape 1015"/>
          <p:cNvGrpSpPr/>
          <p:nvPr/>
        </p:nvGrpSpPr>
        <p:grpSpPr>
          <a:xfrm>
            <a:off x="5644796" y="3544494"/>
            <a:ext cx="285157" cy="319215"/>
            <a:chOff x="6643075" y="4309650"/>
            <a:chExt cx="407950" cy="456675"/>
          </a:xfrm>
        </p:grpSpPr>
        <p:sp>
          <p:nvSpPr>
            <p:cNvPr id="1016" name="Shape 1016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25" name="Shape 1025"/>
          <p:cNvGrpSpPr/>
          <p:nvPr/>
        </p:nvGrpSpPr>
        <p:grpSpPr>
          <a:xfrm>
            <a:off x="4659520" y="3995209"/>
            <a:ext cx="376254" cy="360928"/>
            <a:chOff x="5233525" y="4954450"/>
            <a:chExt cx="538275" cy="516350"/>
          </a:xfrm>
        </p:grpSpPr>
        <p:sp>
          <p:nvSpPr>
            <p:cNvPr id="1026" name="Shape 102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37" name="Shape 1037"/>
          <p:cNvGrpSpPr/>
          <p:nvPr/>
        </p:nvGrpSpPr>
        <p:grpSpPr>
          <a:xfrm>
            <a:off x="4186245" y="4001587"/>
            <a:ext cx="383069" cy="348171"/>
            <a:chOff x="4556450" y="4963575"/>
            <a:chExt cx="548025" cy="498100"/>
          </a:xfrm>
        </p:grpSpPr>
        <p:sp>
          <p:nvSpPr>
            <p:cNvPr id="1038" name="Shape 103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43" name="Shape 1043"/>
          <p:cNvGrpSpPr/>
          <p:nvPr/>
        </p:nvGrpSpPr>
        <p:grpSpPr>
          <a:xfrm>
            <a:off x="1373015" y="4076922"/>
            <a:ext cx="370295" cy="204737"/>
            <a:chOff x="531800" y="5071350"/>
            <a:chExt cx="529750" cy="292900"/>
          </a:xfrm>
        </p:grpSpPr>
        <p:sp>
          <p:nvSpPr>
            <p:cNvPr id="1044" name="Shape 1044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1" name="Shape 1051"/>
          <p:cNvGrpSpPr/>
          <p:nvPr/>
        </p:nvGrpSpPr>
        <p:grpSpPr>
          <a:xfrm>
            <a:off x="7243894" y="2108200"/>
            <a:ext cx="433992" cy="422729"/>
            <a:chOff x="5916675" y="927975"/>
            <a:chExt cx="516350" cy="502950"/>
          </a:xfrm>
        </p:grpSpPr>
        <p:sp>
          <p:nvSpPr>
            <p:cNvPr id="1052" name="Shape 10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4" name="Shape 1054"/>
          <p:cNvGrpSpPr/>
          <p:nvPr/>
        </p:nvGrpSpPr>
        <p:grpSpPr>
          <a:xfrm>
            <a:off x="6359914" y="2814101"/>
            <a:ext cx="1079481" cy="1051467"/>
            <a:chOff x="5916675" y="927975"/>
            <a:chExt cx="516350" cy="502950"/>
          </a:xfrm>
        </p:grpSpPr>
        <p:sp>
          <p:nvSpPr>
            <p:cNvPr id="1055" name="Shape 10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7" name="Shape 1057"/>
          <p:cNvGrpSpPr/>
          <p:nvPr/>
        </p:nvGrpSpPr>
        <p:grpSpPr>
          <a:xfrm>
            <a:off x="6360056" y="2108200"/>
            <a:ext cx="433992" cy="422729"/>
            <a:chOff x="5916675" y="927975"/>
            <a:chExt cx="516350" cy="502950"/>
          </a:xfrm>
        </p:grpSpPr>
        <p:sp>
          <p:nvSpPr>
            <p:cNvPr id="1058" name="Shape 105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60" name="Shape 1060"/>
          <p:cNvSpPr/>
          <p:nvPr/>
        </p:nvSpPr>
        <p:spPr>
          <a:xfrm>
            <a:off x="7436055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6552218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2" name="Shape 1062"/>
          <p:cNvSpPr/>
          <p:nvPr/>
        </p:nvSpPr>
        <p:spPr>
          <a:xfrm>
            <a:off x="6837753" y="34021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2BDC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  <p:grpSp>
        <p:nvGrpSpPr>
          <p:cNvPr id="451" name="Shape 851">
            <a:extLst>
              <a:ext uri="{FF2B5EF4-FFF2-40B4-BE49-F238E27FC236}">
                <a16:creationId xmlns:a16="http://schemas.microsoft.com/office/drawing/2014/main" id="{B1DD1A3C-AB6F-480D-A55A-13D248B94908}"/>
              </a:ext>
            </a:extLst>
          </p:cNvPr>
          <p:cNvGrpSpPr/>
          <p:nvPr/>
        </p:nvGrpSpPr>
        <p:grpSpPr>
          <a:xfrm>
            <a:off x="2388085" y="289402"/>
            <a:ext cx="327726" cy="270705"/>
            <a:chOff x="5268225" y="4341925"/>
            <a:chExt cx="468850" cy="387275"/>
          </a:xfrm>
        </p:grpSpPr>
        <p:sp>
          <p:nvSpPr>
            <p:cNvPr id="452" name="Shape 852">
              <a:extLst>
                <a:ext uri="{FF2B5EF4-FFF2-40B4-BE49-F238E27FC236}">
                  <a16:creationId xmlns:a16="http://schemas.microsoft.com/office/drawing/2014/main" id="{0ABC7B85-1D9E-4B6E-B877-7D2F370A76DC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853">
              <a:extLst>
                <a:ext uri="{FF2B5EF4-FFF2-40B4-BE49-F238E27FC236}">
                  <a16:creationId xmlns:a16="http://schemas.microsoft.com/office/drawing/2014/main" id="{00459119-F281-4F10-A4CA-CB5BBB8743E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854">
              <a:extLst>
                <a:ext uri="{FF2B5EF4-FFF2-40B4-BE49-F238E27FC236}">
                  <a16:creationId xmlns:a16="http://schemas.microsoft.com/office/drawing/2014/main" id="{06981970-3CAC-473F-84EB-67DD83845158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855">
              <a:extLst>
                <a:ext uri="{FF2B5EF4-FFF2-40B4-BE49-F238E27FC236}">
                  <a16:creationId xmlns:a16="http://schemas.microsoft.com/office/drawing/2014/main" id="{086449A9-487C-401C-A742-DFF523A57618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856">
              <a:extLst>
                <a:ext uri="{FF2B5EF4-FFF2-40B4-BE49-F238E27FC236}">
                  <a16:creationId xmlns:a16="http://schemas.microsoft.com/office/drawing/2014/main" id="{408FF69F-D705-4DC7-9A4E-1B249FA76121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857">
              <a:extLst>
                <a:ext uri="{FF2B5EF4-FFF2-40B4-BE49-F238E27FC236}">
                  <a16:creationId xmlns:a16="http://schemas.microsoft.com/office/drawing/2014/main" id="{C718C098-1A25-4B6A-855F-9198A0F0414F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858">
              <a:extLst>
                <a:ext uri="{FF2B5EF4-FFF2-40B4-BE49-F238E27FC236}">
                  <a16:creationId xmlns:a16="http://schemas.microsoft.com/office/drawing/2014/main" id="{B6871FF0-8FC1-4F84-ABFE-0CD3BA2B106D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859">
              <a:extLst>
                <a:ext uri="{FF2B5EF4-FFF2-40B4-BE49-F238E27FC236}">
                  <a16:creationId xmlns:a16="http://schemas.microsoft.com/office/drawing/2014/main" id="{E583AECB-6859-44DC-A6A8-B613BA86D2EE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/>
        </p:nvSpPr>
        <p:spPr>
          <a:xfrm>
            <a:off x="2468650" y="914275"/>
            <a:ext cx="5971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And of course it resizes without losing quality and you can change the color.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How? Follow Google instructions </a:t>
            </a:r>
            <a:r>
              <a:rPr lang="en" u="sng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69" name="Shape 1069"/>
          <p:cNvSpPr txBox="1"/>
          <p:nvPr/>
        </p:nvSpPr>
        <p:spPr>
          <a:xfrm>
            <a:off x="11129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02BDC7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953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C4067"/>
                </a:solidFill>
                <a:latin typeface="Lato Light"/>
                <a:ea typeface="Lato Light"/>
                <a:cs typeface="Lato Light"/>
                <a:sym typeface="Lato Light"/>
              </a:rPr>
              <a:t>😉</a:t>
            </a:r>
          </a:p>
        </p:txBody>
      </p:sp>
      <p:sp>
        <p:nvSpPr>
          <p:cNvPr id="1071" name="Shape 1071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704600"/>
            <a:ext cx="6659700" cy="819900"/>
          </a:xfrm>
        </p:spPr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1. INTRODUCTION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99390B7-11C4-4B18-B0D5-BB6823D67321}"/>
              </a:ext>
            </a:extLst>
          </p:cNvPr>
          <p:cNvSpPr txBox="1">
            <a:spLocks/>
          </p:cNvSpPr>
          <p:nvPr/>
        </p:nvSpPr>
        <p:spPr>
          <a:xfrm>
            <a:off x="2888087" y="32230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do we get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problem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2C004F1-5A64-44D6-93B5-90FE7435A1EF}"/>
              </a:ext>
            </a:extLst>
          </p:cNvPr>
          <p:cNvSpPr txBox="1">
            <a:spLocks/>
          </p:cNvSpPr>
          <p:nvPr/>
        </p:nvSpPr>
        <p:spPr>
          <a:xfrm>
            <a:off x="2888087" y="36576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did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idea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come to us ?</a:t>
            </a:r>
          </a:p>
        </p:txBody>
      </p:sp>
    </p:spTree>
    <p:extLst>
      <p:ext uri="{BB962C8B-B14F-4D97-AF65-F5344CB8AC3E}">
        <p14:creationId xmlns:p14="http://schemas.microsoft.com/office/powerpoint/2010/main" val="116606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4F7299-0524-44E5-BA6C-9630505A8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" r="31621" b="-18"/>
          <a:stretch/>
        </p:blipFill>
        <p:spPr>
          <a:xfrm>
            <a:off x="5065755" y="0"/>
            <a:ext cx="4297680" cy="4176989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4EF60-AE69-46C8-8926-B2767EDFF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3" t="-1230" r="16615" b="1230"/>
          <a:stretch/>
        </p:blipFill>
        <p:spPr>
          <a:xfrm flipH="1">
            <a:off x="4208417" y="2982994"/>
            <a:ext cx="1965960" cy="2007310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1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BF26774-A1FF-48AC-B653-156678882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3" t="49" r="37560" b="28592"/>
          <a:stretch/>
        </p:blipFill>
        <p:spPr>
          <a:xfrm>
            <a:off x="3356172" y="2651587"/>
            <a:ext cx="2356707" cy="2359810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5" name="Shape 981">
            <a:extLst>
              <a:ext uri="{FF2B5EF4-FFF2-40B4-BE49-F238E27FC236}">
                <a16:creationId xmlns:a16="http://schemas.microsoft.com/office/drawing/2014/main" id="{85A22B24-CD50-4A15-A052-5F5B0F193AA2}"/>
              </a:ext>
            </a:extLst>
          </p:cNvPr>
          <p:cNvGrpSpPr/>
          <p:nvPr/>
        </p:nvGrpSpPr>
        <p:grpSpPr>
          <a:xfrm>
            <a:off x="495193" y="442935"/>
            <a:ext cx="340372" cy="539634"/>
            <a:chOff x="6718575" y="2318625"/>
            <a:chExt cx="256950" cy="407375"/>
          </a:xfrm>
        </p:grpSpPr>
        <p:sp>
          <p:nvSpPr>
            <p:cNvPr id="7" name="Shape 982">
              <a:extLst>
                <a:ext uri="{FF2B5EF4-FFF2-40B4-BE49-F238E27FC236}">
                  <a16:creationId xmlns:a16="http://schemas.microsoft.com/office/drawing/2014/main" id="{D3938266-EBE1-4645-86CF-AA69E7573868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83">
              <a:extLst>
                <a:ext uri="{FF2B5EF4-FFF2-40B4-BE49-F238E27FC236}">
                  <a16:creationId xmlns:a16="http://schemas.microsoft.com/office/drawing/2014/main" id="{A2D5E57E-9B8F-4AA3-A7F5-AE7A6758145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84">
              <a:extLst>
                <a:ext uri="{FF2B5EF4-FFF2-40B4-BE49-F238E27FC236}">
                  <a16:creationId xmlns:a16="http://schemas.microsoft.com/office/drawing/2014/main" id="{8A7AE300-AAAE-4B45-97F8-D129242A1F2D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85">
              <a:extLst>
                <a:ext uri="{FF2B5EF4-FFF2-40B4-BE49-F238E27FC236}">
                  <a16:creationId xmlns:a16="http://schemas.microsoft.com/office/drawing/2014/main" id="{77E51E5A-A5F8-478F-98E5-8BEFBAB6929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86">
              <a:extLst>
                <a:ext uri="{FF2B5EF4-FFF2-40B4-BE49-F238E27FC236}">
                  <a16:creationId xmlns:a16="http://schemas.microsoft.com/office/drawing/2014/main" id="{5B65B9F0-4F54-432D-89C9-725801B4DF77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87">
              <a:extLst>
                <a:ext uri="{FF2B5EF4-FFF2-40B4-BE49-F238E27FC236}">
                  <a16:creationId xmlns:a16="http://schemas.microsoft.com/office/drawing/2014/main" id="{8983438F-BC1E-4681-AF6B-B3501EB9480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88">
              <a:extLst>
                <a:ext uri="{FF2B5EF4-FFF2-40B4-BE49-F238E27FC236}">
                  <a16:creationId xmlns:a16="http://schemas.microsoft.com/office/drawing/2014/main" id="{CBB71F9E-2BDF-40D0-ABB7-32FED16C6BDD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989">
              <a:extLst>
                <a:ext uri="{FF2B5EF4-FFF2-40B4-BE49-F238E27FC236}">
                  <a16:creationId xmlns:a16="http://schemas.microsoft.com/office/drawing/2014/main" id="{6C7F8200-C3EF-4E63-B5BA-CBC5A9A0DB2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B5925AD-F4BA-4EE9-AC67-BC23CA9F05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878" r="16657"/>
          <a:stretch/>
        </p:blipFill>
        <p:spPr>
          <a:xfrm>
            <a:off x="5185622" y="2078181"/>
            <a:ext cx="2407980" cy="240584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1CD77-8829-4711-9F33-38E193CA9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7" r="72"/>
          <a:stretch/>
        </p:blipFill>
        <p:spPr>
          <a:xfrm>
            <a:off x="6403426" y="152400"/>
            <a:ext cx="2934538" cy="294180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EAF334-D28D-472A-8742-91ABA80178A7}"/>
              </a:ext>
            </a:extLst>
          </p:cNvPr>
          <p:cNvSpPr/>
          <p:nvPr/>
        </p:nvSpPr>
        <p:spPr>
          <a:xfrm>
            <a:off x="1155652" y="1206074"/>
            <a:ext cx="3818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Create a remote control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automobile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B1499-9F20-464F-ABF8-E12390D5C30E}"/>
              </a:ext>
            </a:extLst>
          </p:cNvPr>
          <p:cNvSpPr/>
          <p:nvPr/>
        </p:nvSpPr>
        <p:spPr>
          <a:xfrm>
            <a:off x="1155916" y="1616480"/>
            <a:ext cx="395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Make a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remote controller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to simulate driving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7A01E4-5339-4AF8-BD01-2D33F1E63D88}"/>
              </a:ext>
            </a:extLst>
          </p:cNvPr>
          <p:cNvSpPr/>
          <p:nvPr/>
        </p:nvSpPr>
        <p:spPr>
          <a:xfrm>
            <a:off x="1155246" y="2026312"/>
            <a:ext cx="3944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Develop an application with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Virtual Reality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Technology to bring new experience</a:t>
            </a:r>
          </a:p>
        </p:txBody>
      </p:sp>
    </p:spTree>
    <p:extLst>
      <p:ext uri="{BB962C8B-B14F-4D97-AF65-F5344CB8AC3E}">
        <p14:creationId xmlns:p14="http://schemas.microsoft.com/office/powerpoint/2010/main" val="33101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590300"/>
            <a:ext cx="6659700" cy="819900"/>
          </a:xfrm>
        </p:spPr>
        <p:txBody>
          <a:bodyPr>
            <a:normAutofit fontScale="92500"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2. PROJECT MANAGEMENT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F8164D-B533-409E-8BEE-93F3FD22764A}"/>
              </a:ext>
            </a:extLst>
          </p:cNvPr>
          <p:cNvGrpSpPr/>
          <p:nvPr/>
        </p:nvGrpSpPr>
        <p:grpSpPr>
          <a:xfrm>
            <a:off x="2276838" y="2742507"/>
            <a:ext cx="4590324" cy="1097860"/>
            <a:chOff x="2294526" y="2742507"/>
            <a:chExt cx="4590324" cy="10978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F772AF-6F84-42C7-B7A2-A0F329D69BE3}"/>
                </a:ext>
              </a:extLst>
            </p:cNvPr>
            <p:cNvGrpSpPr/>
            <p:nvPr/>
          </p:nvGrpSpPr>
          <p:grpSpPr>
            <a:xfrm>
              <a:off x="2294526" y="2742507"/>
              <a:ext cx="1257301" cy="1097860"/>
              <a:chOff x="2574924" y="2669225"/>
              <a:chExt cx="1257301" cy="109786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4947EE6-F6D4-4D88-853C-CE39B027A751}"/>
                  </a:ext>
                </a:extLst>
              </p:cNvPr>
              <p:cNvSpPr/>
              <p:nvPr/>
            </p:nvSpPr>
            <p:spPr>
              <a:xfrm>
                <a:off x="2654934" y="2669225"/>
                <a:ext cx="1097280" cy="10978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03DE3A-6620-4A8C-9B8D-5D558EB6DC4D}"/>
                  </a:ext>
                </a:extLst>
              </p:cNvPr>
              <p:cNvSpPr txBox="1"/>
              <p:nvPr/>
            </p:nvSpPr>
            <p:spPr>
              <a:xfrm>
                <a:off x="2574924" y="2872896"/>
                <a:ext cx="12573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System development plan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1A70C6-D8EB-409F-A0F0-CB40FFFA7B5E}"/>
                </a:ext>
              </a:extLst>
            </p:cNvPr>
            <p:cNvGrpSpPr/>
            <p:nvPr/>
          </p:nvGrpSpPr>
          <p:grpSpPr>
            <a:xfrm>
              <a:off x="3963650" y="2742507"/>
              <a:ext cx="1257301" cy="1097860"/>
              <a:chOff x="4081414" y="2666307"/>
              <a:chExt cx="1257301" cy="109786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7F482E2-B015-4214-97E9-5394D783029C}"/>
                  </a:ext>
                </a:extLst>
              </p:cNvPr>
              <p:cNvSpPr/>
              <p:nvPr/>
            </p:nvSpPr>
            <p:spPr>
              <a:xfrm>
                <a:off x="4158812" y="2666307"/>
                <a:ext cx="1097280" cy="10978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5E5BB3-B37E-4028-9E9C-77CBFC0C60BA}"/>
                  </a:ext>
                </a:extLst>
              </p:cNvPr>
              <p:cNvSpPr txBox="1"/>
              <p:nvPr/>
            </p:nvSpPr>
            <p:spPr>
              <a:xfrm>
                <a:off x="4081414" y="2973919"/>
                <a:ext cx="12573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Development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tools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19BF68-5EB4-4E4E-A158-D2EEBF085E96}"/>
                </a:ext>
              </a:extLst>
            </p:cNvPr>
            <p:cNvGrpSpPr/>
            <p:nvPr/>
          </p:nvGrpSpPr>
          <p:grpSpPr>
            <a:xfrm>
              <a:off x="5627549" y="2742507"/>
              <a:ext cx="1257301" cy="1097860"/>
              <a:chOff x="5582679" y="2666307"/>
              <a:chExt cx="1257301" cy="109786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6B8743E-3EA2-4CAF-A99D-D733C5ABBE31}"/>
                  </a:ext>
                </a:extLst>
              </p:cNvPr>
              <p:cNvSpPr/>
              <p:nvPr/>
            </p:nvSpPr>
            <p:spPr>
              <a:xfrm>
                <a:off x="5662689" y="2666307"/>
                <a:ext cx="1097280" cy="10978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470C14-55BB-4700-9120-824D020D0000}"/>
                  </a:ext>
                </a:extLst>
              </p:cNvPr>
              <p:cNvSpPr txBox="1"/>
              <p:nvPr/>
            </p:nvSpPr>
            <p:spPr>
              <a:xfrm>
                <a:off x="5582679" y="2845905"/>
                <a:ext cx="12573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Risk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Management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33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2712709-248F-42A3-BFED-B3486CBD67D8}"/>
              </a:ext>
            </a:extLst>
          </p:cNvPr>
          <p:cNvGrpSpPr/>
          <p:nvPr/>
        </p:nvGrpSpPr>
        <p:grpSpPr>
          <a:xfrm>
            <a:off x="1477520" y="1483793"/>
            <a:ext cx="5829137" cy="2848831"/>
            <a:chOff x="1417711" y="1338320"/>
            <a:chExt cx="5829137" cy="2848831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A732562E-0F79-49A7-9F0B-35D51FCC72A3}"/>
                </a:ext>
              </a:extLst>
            </p:cNvPr>
            <p:cNvSpPr/>
            <p:nvPr/>
          </p:nvSpPr>
          <p:spPr>
            <a:xfrm>
              <a:off x="3093305" y="1619618"/>
              <a:ext cx="2477949" cy="2432794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37C88CD-7051-4286-A440-8071FB24CC1A}"/>
                </a:ext>
              </a:extLst>
            </p:cNvPr>
            <p:cNvGrpSpPr/>
            <p:nvPr/>
          </p:nvGrpSpPr>
          <p:grpSpPr>
            <a:xfrm>
              <a:off x="2741604" y="1338320"/>
              <a:ext cx="1420092" cy="1052950"/>
              <a:chOff x="2701635" y="1601843"/>
              <a:chExt cx="1420092" cy="105295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70F01D1-1A2A-406E-8F48-A0E7243ECB49}"/>
                  </a:ext>
                </a:extLst>
              </p:cNvPr>
              <p:cNvGrpSpPr/>
              <p:nvPr/>
            </p:nvGrpSpPr>
            <p:grpSpPr>
              <a:xfrm>
                <a:off x="2701635" y="1601843"/>
                <a:ext cx="1420092" cy="1052950"/>
                <a:chOff x="2701635" y="1771120"/>
                <a:chExt cx="1420092" cy="105295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13B7911C-C253-41D3-BEFB-E6CFE3E40219}"/>
                    </a:ext>
                  </a:extLst>
                </p:cNvPr>
                <p:cNvSpPr/>
                <p:nvPr/>
              </p:nvSpPr>
              <p:spPr>
                <a:xfrm>
                  <a:off x="2701635" y="1771120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1A26373-3224-4997-945C-A48D383BDCC9}"/>
                    </a:ext>
                  </a:extLst>
                </p:cNvPr>
                <p:cNvSpPr txBox="1"/>
                <p:nvPr/>
              </p:nvSpPr>
              <p:spPr>
                <a:xfrm>
                  <a:off x="2798325" y="2330660"/>
                  <a:ext cx="12009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Requirement</a:t>
                  </a:r>
                </a:p>
              </p:txBody>
            </p:sp>
          </p:grp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29D18C37-54ED-422D-8C08-D7C723FD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2910" y="1659340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C83463F-40D4-49A5-99DE-C36AA3A6756C}"/>
                </a:ext>
              </a:extLst>
            </p:cNvPr>
            <p:cNvGrpSpPr/>
            <p:nvPr/>
          </p:nvGrpSpPr>
          <p:grpSpPr>
            <a:xfrm>
              <a:off x="4572971" y="1338320"/>
              <a:ext cx="1446183" cy="1052950"/>
              <a:chOff x="4763403" y="1573119"/>
              <a:chExt cx="1446183" cy="105295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C225F99-7DD8-46BD-9074-4B21D89D5D30}"/>
                  </a:ext>
                </a:extLst>
              </p:cNvPr>
              <p:cNvGrpSpPr/>
              <p:nvPr/>
            </p:nvGrpSpPr>
            <p:grpSpPr>
              <a:xfrm>
                <a:off x="4763403" y="1573119"/>
                <a:ext cx="1446183" cy="1052950"/>
                <a:chOff x="4830157" y="1742396"/>
                <a:chExt cx="1446183" cy="1052950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90D3972-CD94-4F17-8AF1-89E348103F30}"/>
                    </a:ext>
                  </a:extLst>
                </p:cNvPr>
                <p:cNvSpPr/>
                <p:nvPr/>
              </p:nvSpPr>
              <p:spPr>
                <a:xfrm>
                  <a:off x="4830157" y="1742396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62A8E21-2329-479A-81A7-3511F00FD561}"/>
                    </a:ext>
                  </a:extLst>
                </p:cNvPr>
                <p:cNvSpPr txBox="1"/>
                <p:nvPr/>
              </p:nvSpPr>
              <p:spPr>
                <a:xfrm>
                  <a:off x="4852552" y="2318185"/>
                  <a:ext cx="14237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Implementation</a:t>
                  </a:r>
                </a:p>
              </p:txBody>
            </p:sp>
          </p:grpSp>
          <p:sp>
            <p:nvSpPr>
              <p:cNvPr id="158" name="Freeform 60">
                <a:extLst>
                  <a:ext uri="{FF2B5EF4-FFF2-40B4-BE49-F238E27FC236}">
                    <a16:creationId xmlns:a16="http://schemas.microsoft.com/office/drawing/2014/main" id="{6FE7B56A-C24D-47B1-A5E7-97AF3A73911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238719" y="1698144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CF98F47-3A33-4516-9CC3-EAD30455F358}"/>
                </a:ext>
              </a:extLst>
            </p:cNvPr>
            <p:cNvGrpSpPr/>
            <p:nvPr/>
          </p:nvGrpSpPr>
          <p:grpSpPr>
            <a:xfrm>
              <a:off x="4599062" y="3134201"/>
              <a:ext cx="1420092" cy="1052950"/>
              <a:chOff x="4828309" y="3273323"/>
              <a:chExt cx="1420092" cy="1052950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1719256A-1D61-4D76-8D1F-2F3D4E055E66}"/>
                  </a:ext>
                </a:extLst>
              </p:cNvPr>
              <p:cNvGrpSpPr/>
              <p:nvPr/>
            </p:nvGrpSpPr>
            <p:grpSpPr>
              <a:xfrm>
                <a:off x="4828309" y="3273323"/>
                <a:ext cx="1420092" cy="1052950"/>
                <a:chOff x="4828309" y="3273323"/>
                <a:chExt cx="1420092" cy="1052950"/>
              </a:xfrm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09084F3A-B84E-4332-A926-034D4E64BA40}"/>
                    </a:ext>
                  </a:extLst>
                </p:cNvPr>
                <p:cNvSpPr/>
                <p:nvPr/>
              </p:nvSpPr>
              <p:spPr>
                <a:xfrm>
                  <a:off x="4828309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13A91B3-5CCB-4BBB-8DDB-A6ACD6754E5E}"/>
                    </a:ext>
                  </a:extLst>
                </p:cNvPr>
                <p:cNvSpPr txBox="1"/>
                <p:nvPr/>
              </p:nvSpPr>
              <p:spPr>
                <a:xfrm>
                  <a:off x="5149986" y="3886957"/>
                  <a:ext cx="76174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Testing</a:t>
                  </a:r>
                </a:p>
              </p:txBody>
            </p:sp>
          </p:grpSp>
          <p:sp>
            <p:nvSpPr>
              <p:cNvPr id="159" name="Freeform 60">
                <a:extLst>
                  <a:ext uri="{FF2B5EF4-FFF2-40B4-BE49-F238E27FC236}">
                    <a16:creationId xmlns:a16="http://schemas.microsoft.com/office/drawing/2014/main" id="{77007B2F-7664-404A-A668-69B5C2E2B7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39583" y="3423598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26A7FF2-1FAF-411D-9E6B-F64BE1EEF44A}"/>
                </a:ext>
              </a:extLst>
            </p:cNvPr>
            <p:cNvGrpSpPr/>
            <p:nvPr/>
          </p:nvGrpSpPr>
          <p:grpSpPr>
            <a:xfrm>
              <a:off x="2777935" y="3134201"/>
              <a:ext cx="1420092" cy="1052950"/>
              <a:chOff x="2701636" y="3273323"/>
              <a:chExt cx="1420092" cy="105295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65BC7DF-2B75-427C-A0FA-3E53410FAE5B}"/>
                  </a:ext>
                </a:extLst>
              </p:cNvPr>
              <p:cNvGrpSpPr/>
              <p:nvPr/>
            </p:nvGrpSpPr>
            <p:grpSpPr>
              <a:xfrm>
                <a:off x="2701636" y="3273323"/>
                <a:ext cx="1420092" cy="1052950"/>
                <a:chOff x="2701636" y="3273323"/>
                <a:chExt cx="1420092" cy="1052950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1BFFA522-B758-49F9-90D3-6C01B48D4F9A}"/>
                    </a:ext>
                  </a:extLst>
                </p:cNvPr>
                <p:cNvSpPr/>
                <p:nvPr/>
              </p:nvSpPr>
              <p:spPr>
                <a:xfrm>
                  <a:off x="2701636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DCA71E13-D818-4679-946D-981D90355781}"/>
                    </a:ext>
                  </a:extLst>
                </p:cNvPr>
                <p:cNvSpPr txBox="1"/>
                <p:nvPr/>
              </p:nvSpPr>
              <p:spPr>
                <a:xfrm>
                  <a:off x="2905774" y="3919261"/>
                  <a:ext cx="101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Evaluation</a:t>
                  </a:r>
                </a:p>
              </p:txBody>
            </p:sp>
          </p:grpSp>
          <p:sp>
            <p:nvSpPr>
              <p:cNvPr id="160" name="Freeform 60">
                <a:extLst>
                  <a:ext uri="{FF2B5EF4-FFF2-40B4-BE49-F238E27FC236}">
                    <a16:creationId xmlns:a16="http://schemas.microsoft.com/office/drawing/2014/main" id="{64087C49-2ADA-4CAA-9A92-789DCA6AFD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040224" y="3394699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A922599-A9AA-4CF0-8E66-4A1D6C1EDA3C}"/>
                </a:ext>
              </a:extLst>
            </p:cNvPr>
            <p:cNvGrpSpPr/>
            <p:nvPr/>
          </p:nvGrpSpPr>
          <p:grpSpPr>
            <a:xfrm>
              <a:off x="1417711" y="2240095"/>
              <a:ext cx="1420092" cy="1052950"/>
              <a:chOff x="1359277" y="2431033"/>
              <a:chExt cx="1420092" cy="1052950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CAEF9BC-C065-42F6-B4E5-A09A56A7BC0E}"/>
                  </a:ext>
                </a:extLst>
              </p:cNvPr>
              <p:cNvGrpSpPr/>
              <p:nvPr/>
            </p:nvGrpSpPr>
            <p:grpSpPr>
              <a:xfrm>
                <a:off x="1359277" y="2431033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DC9875C3-19EB-44EF-885A-C6B2F529822D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CB95531-545F-4078-A92B-63A38D113768}"/>
                    </a:ext>
                  </a:extLst>
                </p:cNvPr>
                <p:cNvSpPr txBox="1"/>
                <p:nvPr/>
              </p:nvSpPr>
              <p:spPr>
                <a:xfrm>
                  <a:off x="756954" y="3406777"/>
                  <a:ext cx="8579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Planning</a:t>
                  </a:r>
                </a:p>
              </p:txBody>
            </p:sp>
          </p:grpSp>
          <p:sp>
            <p:nvSpPr>
              <p:cNvPr id="161" name="Freeform 249">
                <a:extLst>
                  <a:ext uri="{FF2B5EF4-FFF2-40B4-BE49-F238E27FC236}">
                    <a16:creationId xmlns:a16="http://schemas.microsoft.com/office/drawing/2014/main" id="{C246CC7D-8E56-46BA-896D-B1E9886903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836262" y="2635451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F8A4C8A-AD00-4169-B411-FEDEB79A26DE}"/>
                </a:ext>
              </a:extLst>
            </p:cNvPr>
            <p:cNvGrpSpPr/>
            <p:nvPr/>
          </p:nvGrpSpPr>
          <p:grpSpPr>
            <a:xfrm>
              <a:off x="5826756" y="2204272"/>
              <a:ext cx="1420092" cy="1052950"/>
              <a:chOff x="6575241" y="2360256"/>
              <a:chExt cx="1420092" cy="105295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85E4956-C4C2-46BE-A932-71B3A96E7BB7}"/>
                  </a:ext>
                </a:extLst>
              </p:cNvPr>
              <p:cNvGrpSpPr/>
              <p:nvPr/>
            </p:nvGrpSpPr>
            <p:grpSpPr>
              <a:xfrm>
                <a:off x="6575241" y="2360256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316ACFE7-D1A8-4275-9F1E-CD9C81940E5F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37381EB-F842-4279-9CD8-2DE2F51C8C1E}"/>
                    </a:ext>
                  </a:extLst>
                </p:cNvPr>
                <p:cNvSpPr txBox="1"/>
                <p:nvPr/>
              </p:nvSpPr>
              <p:spPr>
                <a:xfrm>
                  <a:off x="620292" y="3386920"/>
                  <a:ext cx="11592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Deployment</a:t>
                  </a:r>
                </a:p>
              </p:txBody>
            </p:sp>
          </p:grpSp>
          <p:sp>
            <p:nvSpPr>
              <p:cNvPr id="163" name="Freeform 249">
                <a:extLst>
                  <a:ext uri="{FF2B5EF4-FFF2-40B4-BE49-F238E27FC236}">
                    <a16:creationId xmlns:a16="http://schemas.microsoft.com/office/drawing/2014/main" id="{5DD80CFF-8CDA-4B18-A089-138D697970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063125" y="2528228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C028751-735A-4A06-8077-6733978A13A3}"/>
              </a:ext>
            </a:extLst>
          </p:cNvPr>
          <p:cNvSpPr txBox="1"/>
          <p:nvPr/>
        </p:nvSpPr>
        <p:spPr>
          <a:xfrm>
            <a:off x="2486442" y="4413687"/>
            <a:ext cx="3818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Iterative and Incremental Software Process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Model</a:t>
            </a:r>
          </a:p>
        </p:txBody>
      </p:sp>
    </p:spTree>
    <p:extLst>
      <p:ext uri="{BB962C8B-B14F-4D97-AF65-F5344CB8AC3E}">
        <p14:creationId xmlns:p14="http://schemas.microsoft.com/office/powerpoint/2010/main" val="1343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working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FF97A-C280-4D40-BB71-EAE4247CA63E}"/>
              </a:ext>
            </a:extLst>
          </p:cNvPr>
          <p:cNvGrpSpPr/>
          <p:nvPr/>
        </p:nvGrpSpPr>
        <p:grpSpPr>
          <a:xfrm>
            <a:off x="1055193" y="1643231"/>
            <a:ext cx="2750269" cy="2266880"/>
            <a:chOff x="951103" y="2358939"/>
            <a:chExt cx="2011891" cy="165828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F219FD7-E966-4EEA-B2DD-6852D284E5ED}"/>
                </a:ext>
              </a:extLst>
            </p:cNvPr>
            <p:cNvGrpSpPr/>
            <p:nvPr/>
          </p:nvGrpSpPr>
          <p:grpSpPr>
            <a:xfrm>
              <a:off x="1684636" y="2381093"/>
              <a:ext cx="544825" cy="1384300"/>
              <a:chOff x="2209800" y="2146300"/>
              <a:chExt cx="622300" cy="1581150"/>
            </a:xfrm>
            <a:solidFill>
              <a:schemeClr val="accent2"/>
            </a:solidFill>
          </p:grpSpPr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id="{128C1F21-4EDC-4C50-9557-D6DAD82F9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2146300"/>
                <a:ext cx="242888" cy="24606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id="{DFAB296F-969E-4CA4-A9AD-D3EE9B41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800" y="2416175"/>
                <a:ext cx="622300" cy="1311275"/>
              </a:xfrm>
              <a:custGeom>
                <a:avLst/>
                <a:gdLst>
                  <a:gd name="T0" fmla="*/ 728 w 916"/>
                  <a:gd name="T1" fmla="*/ 0 h 1939"/>
                  <a:gd name="T2" fmla="*/ 589 w 916"/>
                  <a:gd name="T3" fmla="*/ 0 h 1939"/>
                  <a:gd name="T4" fmla="*/ 569 w 916"/>
                  <a:gd name="T5" fmla="*/ 148 h 1939"/>
                  <a:gd name="T6" fmla="*/ 525 w 916"/>
                  <a:gd name="T7" fmla="*/ 294 h 1939"/>
                  <a:gd name="T8" fmla="*/ 498 w 916"/>
                  <a:gd name="T9" fmla="*/ 186 h 1939"/>
                  <a:gd name="T10" fmla="*/ 476 w 916"/>
                  <a:gd name="T11" fmla="*/ 127 h 1939"/>
                  <a:gd name="T12" fmla="*/ 504 w 916"/>
                  <a:gd name="T13" fmla="*/ 90 h 1939"/>
                  <a:gd name="T14" fmla="*/ 458 w 916"/>
                  <a:gd name="T15" fmla="*/ 46 h 1939"/>
                  <a:gd name="T16" fmla="*/ 412 w 916"/>
                  <a:gd name="T17" fmla="*/ 90 h 1939"/>
                  <a:gd name="T18" fmla="*/ 440 w 916"/>
                  <a:gd name="T19" fmla="*/ 127 h 1939"/>
                  <a:gd name="T20" fmla="*/ 417 w 916"/>
                  <a:gd name="T21" fmla="*/ 186 h 1939"/>
                  <a:gd name="T22" fmla="*/ 391 w 916"/>
                  <a:gd name="T23" fmla="*/ 294 h 1939"/>
                  <a:gd name="T24" fmla="*/ 347 w 916"/>
                  <a:gd name="T25" fmla="*/ 148 h 1939"/>
                  <a:gd name="T26" fmla="*/ 327 w 916"/>
                  <a:gd name="T27" fmla="*/ 0 h 1939"/>
                  <a:gd name="T28" fmla="*/ 187 w 916"/>
                  <a:gd name="T29" fmla="*/ 0 h 1939"/>
                  <a:gd name="T30" fmla="*/ 0 w 916"/>
                  <a:gd name="T31" fmla="*/ 189 h 1939"/>
                  <a:gd name="T32" fmla="*/ 0 w 916"/>
                  <a:gd name="T33" fmla="*/ 869 h 1939"/>
                  <a:gd name="T34" fmla="*/ 76 w 916"/>
                  <a:gd name="T35" fmla="*/ 945 h 1939"/>
                  <a:gd name="T36" fmla="*/ 149 w 916"/>
                  <a:gd name="T37" fmla="*/ 869 h 1939"/>
                  <a:gd name="T38" fmla="*/ 149 w 916"/>
                  <a:gd name="T39" fmla="*/ 302 h 1939"/>
                  <a:gd name="T40" fmla="*/ 223 w 916"/>
                  <a:gd name="T41" fmla="*/ 302 h 1939"/>
                  <a:gd name="T42" fmla="*/ 223 w 916"/>
                  <a:gd name="T43" fmla="*/ 1837 h 1939"/>
                  <a:gd name="T44" fmla="*/ 326 w 916"/>
                  <a:gd name="T45" fmla="*/ 1939 h 1939"/>
                  <a:gd name="T46" fmla="*/ 427 w 916"/>
                  <a:gd name="T47" fmla="*/ 1837 h 1939"/>
                  <a:gd name="T48" fmla="*/ 427 w 916"/>
                  <a:gd name="T49" fmla="*/ 932 h 1939"/>
                  <a:gd name="T50" fmla="*/ 490 w 916"/>
                  <a:gd name="T51" fmla="*/ 932 h 1939"/>
                  <a:gd name="T52" fmla="*/ 490 w 916"/>
                  <a:gd name="T53" fmla="*/ 1837 h 1939"/>
                  <a:gd name="T54" fmla="*/ 591 w 916"/>
                  <a:gd name="T55" fmla="*/ 1939 h 1939"/>
                  <a:gd name="T56" fmla="*/ 693 w 916"/>
                  <a:gd name="T57" fmla="*/ 1837 h 1939"/>
                  <a:gd name="T58" fmla="*/ 693 w 916"/>
                  <a:gd name="T59" fmla="*/ 302 h 1939"/>
                  <a:gd name="T60" fmla="*/ 766 w 916"/>
                  <a:gd name="T61" fmla="*/ 302 h 1939"/>
                  <a:gd name="T62" fmla="*/ 766 w 916"/>
                  <a:gd name="T63" fmla="*/ 869 h 1939"/>
                  <a:gd name="T64" fmla="*/ 840 w 916"/>
                  <a:gd name="T65" fmla="*/ 945 h 1939"/>
                  <a:gd name="T66" fmla="*/ 916 w 916"/>
                  <a:gd name="T67" fmla="*/ 869 h 1939"/>
                  <a:gd name="T68" fmla="*/ 916 w 916"/>
                  <a:gd name="T69" fmla="*/ 189 h 1939"/>
                  <a:gd name="T70" fmla="*/ 728 w 916"/>
                  <a:gd name="T71" fmla="*/ 0 h 1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16" h="1939">
                    <a:moveTo>
                      <a:pt x="728" y="0"/>
                    </a:moveTo>
                    <a:cubicBezTo>
                      <a:pt x="677" y="0"/>
                      <a:pt x="631" y="0"/>
                      <a:pt x="589" y="0"/>
                    </a:cubicBezTo>
                    <a:cubicBezTo>
                      <a:pt x="587" y="18"/>
                      <a:pt x="582" y="81"/>
                      <a:pt x="569" y="148"/>
                    </a:cubicBezTo>
                    <a:cubicBezTo>
                      <a:pt x="561" y="186"/>
                      <a:pt x="525" y="294"/>
                      <a:pt x="525" y="294"/>
                    </a:cubicBezTo>
                    <a:cubicBezTo>
                      <a:pt x="525" y="294"/>
                      <a:pt x="505" y="211"/>
                      <a:pt x="498" y="186"/>
                    </a:cubicBezTo>
                    <a:cubicBezTo>
                      <a:pt x="494" y="167"/>
                      <a:pt x="476" y="127"/>
                      <a:pt x="476" y="127"/>
                    </a:cubicBezTo>
                    <a:cubicBezTo>
                      <a:pt x="504" y="90"/>
                      <a:pt x="504" y="90"/>
                      <a:pt x="504" y="90"/>
                    </a:cubicBezTo>
                    <a:cubicBezTo>
                      <a:pt x="458" y="46"/>
                      <a:pt x="458" y="46"/>
                      <a:pt x="458" y="46"/>
                    </a:cubicBezTo>
                    <a:cubicBezTo>
                      <a:pt x="412" y="90"/>
                      <a:pt x="412" y="90"/>
                      <a:pt x="412" y="90"/>
                    </a:cubicBezTo>
                    <a:cubicBezTo>
                      <a:pt x="440" y="127"/>
                      <a:pt x="440" y="127"/>
                      <a:pt x="440" y="127"/>
                    </a:cubicBezTo>
                    <a:cubicBezTo>
                      <a:pt x="440" y="127"/>
                      <a:pt x="422" y="167"/>
                      <a:pt x="417" y="186"/>
                    </a:cubicBezTo>
                    <a:cubicBezTo>
                      <a:pt x="410" y="211"/>
                      <a:pt x="391" y="294"/>
                      <a:pt x="391" y="294"/>
                    </a:cubicBezTo>
                    <a:cubicBezTo>
                      <a:pt x="391" y="294"/>
                      <a:pt x="355" y="186"/>
                      <a:pt x="347" y="148"/>
                    </a:cubicBezTo>
                    <a:cubicBezTo>
                      <a:pt x="333" y="81"/>
                      <a:pt x="328" y="18"/>
                      <a:pt x="327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84" y="0"/>
                      <a:pt x="0" y="85"/>
                      <a:pt x="0" y="189"/>
                    </a:cubicBezTo>
                    <a:cubicBezTo>
                      <a:pt x="0" y="270"/>
                      <a:pt x="0" y="869"/>
                      <a:pt x="0" y="869"/>
                    </a:cubicBezTo>
                    <a:cubicBezTo>
                      <a:pt x="0" y="911"/>
                      <a:pt x="34" y="945"/>
                      <a:pt x="76" y="945"/>
                    </a:cubicBezTo>
                    <a:cubicBezTo>
                      <a:pt x="116" y="945"/>
                      <a:pt x="149" y="911"/>
                      <a:pt x="149" y="869"/>
                    </a:cubicBezTo>
                    <a:cubicBezTo>
                      <a:pt x="149" y="805"/>
                      <a:pt x="149" y="302"/>
                      <a:pt x="149" y="302"/>
                    </a:cubicBezTo>
                    <a:cubicBezTo>
                      <a:pt x="223" y="302"/>
                      <a:pt x="223" y="302"/>
                      <a:pt x="223" y="302"/>
                    </a:cubicBezTo>
                    <a:cubicBezTo>
                      <a:pt x="223" y="782"/>
                      <a:pt x="223" y="1837"/>
                      <a:pt x="223" y="1837"/>
                    </a:cubicBezTo>
                    <a:cubicBezTo>
                      <a:pt x="223" y="1894"/>
                      <a:pt x="269" y="1939"/>
                      <a:pt x="326" y="1939"/>
                    </a:cubicBezTo>
                    <a:cubicBezTo>
                      <a:pt x="381" y="1939"/>
                      <a:pt x="427" y="1894"/>
                      <a:pt x="427" y="1837"/>
                    </a:cubicBezTo>
                    <a:cubicBezTo>
                      <a:pt x="427" y="932"/>
                      <a:pt x="427" y="932"/>
                      <a:pt x="427" y="932"/>
                    </a:cubicBezTo>
                    <a:cubicBezTo>
                      <a:pt x="490" y="932"/>
                      <a:pt x="490" y="932"/>
                      <a:pt x="490" y="932"/>
                    </a:cubicBezTo>
                    <a:cubicBezTo>
                      <a:pt x="490" y="1837"/>
                      <a:pt x="490" y="1837"/>
                      <a:pt x="490" y="1837"/>
                    </a:cubicBezTo>
                    <a:cubicBezTo>
                      <a:pt x="490" y="1894"/>
                      <a:pt x="535" y="1939"/>
                      <a:pt x="591" y="1939"/>
                    </a:cubicBezTo>
                    <a:cubicBezTo>
                      <a:pt x="646" y="1939"/>
                      <a:pt x="693" y="1894"/>
                      <a:pt x="693" y="1837"/>
                    </a:cubicBezTo>
                    <a:cubicBezTo>
                      <a:pt x="693" y="805"/>
                      <a:pt x="693" y="302"/>
                      <a:pt x="693" y="302"/>
                    </a:cubicBezTo>
                    <a:cubicBezTo>
                      <a:pt x="766" y="302"/>
                      <a:pt x="766" y="302"/>
                      <a:pt x="766" y="302"/>
                    </a:cubicBezTo>
                    <a:cubicBezTo>
                      <a:pt x="766" y="777"/>
                      <a:pt x="766" y="869"/>
                      <a:pt x="766" y="869"/>
                    </a:cubicBezTo>
                    <a:cubicBezTo>
                      <a:pt x="766" y="911"/>
                      <a:pt x="800" y="945"/>
                      <a:pt x="840" y="945"/>
                    </a:cubicBezTo>
                    <a:cubicBezTo>
                      <a:pt x="882" y="945"/>
                      <a:pt x="916" y="911"/>
                      <a:pt x="916" y="869"/>
                    </a:cubicBezTo>
                    <a:cubicBezTo>
                      <a:pt x="916" y="593"/>
                      <a:pt x="916" y="189"/>
                      <a:pt x="916" y="189"/>
                    </a:cubicBezTo>
                    <a:cubicBezTo>
                      <a:pt x="916" y="85"/>
                      <a:pt x="831" y="0"/>
                      <a:pt x="728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6625FBA-4477-4447-A5CB-2A840658E15A}"/>
                </a:ext>
              </a:extLst>
            </p:cNvPr>
            <p:cNvGrpSpPr/>
            <p:nvPr/>
          </p:nvGrpSpPr>
          <p:grpSpPr>
            <a:xfrm>
              <a:off x="2289437" y="2736583"/>
              <a:ext cx="530567" cy="1195344"/>
              <a:chOff x="2916238" y="1955800"/>
              <a:chExt cx="671513" cy="1512888"/>
            </a:xfrm>
            <a:solidFill>
              <a:schemeClr val="accent5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B2A8CC4A-4C98-448C-999F-DB838C628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238" y="2271713"/>
                <a:ext cx="671513" cy="1196975"/>
              </a:xfrm>
              <a:custGeom>
                <a:avLst/>
                <a:gdLst>
                  <a:gd name="T0" fmla="*/ 1668 w 1668"/>
                  <a:gd name="T1" fmla="*/ 339 h 2965"/>
                  <a:gd name="T2" fmla="*/ 1330 w 1668"/>
                  <a:gd name="T3" fmla="*/ 0 h 2965"/>
                  <a:gd name="T4" fmla="*/ 1092 w 1668"/>
                  <a:gd name="T5" fmla="*/ 98 h 2965"/>
                  <a:gd name="T6" fmla="*/ 1063 w 1668"/>
                  <a:gd name="T7" fmla="*/ 119 h 2965"/>
                  <a:gd name="T8" fmla="*/ 636 w 1668"/>
                  <a:gd name="T9" fmla="*/ 546 h 2965"/>
                  <a:gd name="T10" fmla="*/ 123 w 1668"/>
                  <a:gd name="T11" fmla="*/ 546 h 2965"/>
                  <a:gd name="T12" fmla="*/ 0 w 1668"/>
                  <a:gd name="T13" fmla="*/ 668 h 2965"/>
                  <a:gd name="T14" fmla="*/ 123 w 1668"/>
                  <a:gd name="T15" fmla="*/ 790 h 2965"/>
                  <a:gd name="T16" fmla="*/ 664 w 1668"/>
                  <a:gd name="T17" fmla="*/ 790 h 2965"/>
                  <a:gd name="T18" fmla="*/ 664 w 1668"/>
                  <a:gd name="T19" fmla="*/ 790 h 2965"/>
                  <a:gd name="T20" fmla="*/ 692 w 1668"/>
                  <a:gd name="T21" fmla="*/ 790 h 2965"/>
                  <a:gd name="T22" fmla="*/ 692 w 1668"/>
                  <a:gd name="T23" fmla="*/ 787 h 2965"/>
                  <a:gd name="T24" fmla="*/ 744 w 1668"/>
                  <a:gd name="T25" fmla="*/ 757 h 2965"/>
                  <a:gd name="T26" fmla="*/ 991 w 1668"/>
                  <a:gd name="T27" fmla="*/ 510 h 2965"/>
                  <a:gd name="T28" fmla="*/ 991 w 1668"/>
                  <a:gd name="T29" fmla="*/ 1283 h 2965"/>
                  <a:gd name="T30" fmla="*/ 209 w 1668"/>
                  <a:gd name="T31" fmla="*/ 1283 h 2965"/>
                  <a:gd name="T32" fmla="*/ 196 w 1668"/>
                  <a:gd name="T33" fmla="*/ 1283 h 2965"/>
                  <a:gd name="T34" fmla="*/ 184 w 1668"/>
                  <a:gd name="T35" fmla="*/ 1283 h 2965"/>
                  <a:gd name="T36" fmla="*/ 0 w 1668"/>
                  <a:gd name="T37" fmla="*/ 1467 h 2965"/>
                  <a:gd name="T38" fmla="*/ 0 w 1668"/>
                  <a:gd name="T39" fmla="*/ 1491 h 2965"/>
                  <a:gd name="T40" fmla="*/ 0 w 1668"/>
                  <a:gd name="T41" fmla="*/ 1491 h 2965"/>
                  <a:gd name="T42" fmla="*/ 0 w 1668"/>
                  <a:gd name="T43" fmla="*/ 1491 h 2965"/>
                  <a:gd name="T44" fmla="*/ 0 w 1668"/>
                  <a:gd name="T45" fmla="*/ 2780 h 2965"/>
                  <a:gd name="T46" fmla="*/ 184 w 1668"/>
                  <a:gd name="T47" fmla="*/ 2965 h 2965"/>
                  <a:gd name="T48" fmla="*/ 369 w 1668"/>
                  <a:gd name="T49" fmla="*/ 2780 h 2965"/>
                  <a:gd name="T50" fmla="*/ 369 w 1668"/>
                  <a:gd name="T51" fmla="*/ 1700 h 2965"/>
                  <a:gd name="T52" fmla="*/ 1460 w 1668"/>
                  <a:gd name="T53" fmla="*/ 1700 h 2965"/>
                  <a:gd name="T54" fmla="*/ 1668 w 1668"/>
                  <a:gd name="T55" fmla="*/ 1491 h 2965"/>
                  <a:gd name="T56" fmla="*/ 1668 w 1668"/>
                  <a:gd name="T57" fmla="*/ 1361 h 2965"/>
                  <a:gd name="T58" fmla="*/ 1668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1668" y="339"/>
                    </a:moveTo>
                    <a:cubicBezTo>
                      <a:pt x="1668" y="152"/>
                      <a:pt x="1517" y="0"/>
                      <a:pt x="1330" y="0"/>
                    </a:cubicBezTo>
                    <a:cubicBezTo>
                      <a:pt x="1237" y="0"/>
                      <a:pt x="1153" y="37"/>
                      <a:pt x="1092" y="98"/>
                    </a:cubicBezTo>
                    <a:cubicBezTo>
                      <a:pt x="1081" y="103"/>
                      <a:pt x="1072" y="110"/>
                      <a:pt x="1063" y="119"/>
                    </a:cubicBezTo>
                    <a:cubicBezTo>
                      <a:pt x="636" y="546"/>
                      <a:pt x="636" y="546"/>
                      <a:pt x="636" y="546"/>
                    </a:cubicBezTo>
                    <a:cubicBezTo>
                      <a:pt x="123" y="546"/>
                      <a:pt x="123" y="546"/>
                      <a:pt x="123" y="546"/>
                    </a:cubicBezTo>
                    <a:cubicBezTo>
                      <a:pt x="55" y="546"/>
                      <a:pt x="0" y="600"/>
                      <a:pt x="0" y="668"/>
                    </a:cubicBezTo>
                    <a:cubicBezTo>
                      <a:pt x="0" y="736"/>
                      <a:pt x="55" y="790"/>
                      <a:pt x="123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92" y="790"/>
                      <a:pt x="692" y="790"/>
                      <a:pt x="692" y="790"/>
                    </a:cubicBezTo>
                    <a:cubicBezTo>
                      <a:pt x="692" y="787"/>
                      <a:pt x="692" y="787"/>
                      <a:pt x="692" y="787"/>
                    </a:cubicBezTo>
                    <a:cubicBezTo>
                      <a:pt x="711" y="782"/>
                      <a:pt x="729" y="772"/>
                      <a:pt x="744" y="757"/>
                    </a:cubicBezTo>
                    <a:cubicBezTo>
                      <a:pt x="991" y="510"/>
                      <a:pt x="991" y="510"/>
                      <a:pt x="991" y="510"/>
                    </a:cubicBezTo>
                    <a:cubicBezTo>
                      <a:pt x="991" y="1283"/>
                      <a:pt x="991" y="1283"/>
                      <a:pt x="991" y="1283"/>
                    </a:cubicBezTo>
                    <a:cubicBezTo>
                      <a:pt x="209" y="1283"/>
                      <a:pt x="209" y="1283"/>
                      <a:pt x="209" y="1283"/>
                    </a:cubicBezTo>
                    <a:cubicBezTo>
                      <a:pt x="205" y="1283"/>
                      <a:pt x="200" y="1283"/>
                      <a:pt x="196" y="1283"/>
                    </a:cubicBezTo>
                    <a:cubicBezTo>
                      <a:pt x="192" y="1283"/>
                      <a:pt x="188" y="1283"/>
                      <a:pt x="184" y="1283"/>
                    </a:cubicBezTo>
                    <a:cubicBezTo>
                      <a:pt x="83" y="1283"/>
                      <a:pt x="0" y="1365"/>
                      <a:pt x="0" y="1467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2780"/>
                      <a:pt x="0" y="2780"/>
                      <a:pt x="0" y="2780"/>
                    </a:cubicBezTo>
                    <a:cubicBezTo>
                      <a:pt x="0" y="2882"/>
                      <a:pt x="83" y="2965"/>
                      <a:pt x="184" y="2965"/>
                    </a:cubicBezTo>
                    <a:cubicBezTo>
                      <a:pt x="286" y="2965"/>
                      <a:pt x="369" y="2882"/>
                      <a:pt x="369" y="2780"/>
                    </a:cubicBezTo>
                    <a:cubicBezTo>
                      <a:pt x="369" y="1700"/>
                      <a:pt x="369" y="1700"/>
                      <a:pt x="369" y="1700"/>
                    </a:cubicBezTo>
                    <a:cubicBezTo>
                      <a:pt x="1460" y="1700"/>
                      <a:pt x="1460" y="1700"/>
                      <a:pt x="1460" y="1700"/>
                    </a:cubicBezTo>
                    <a:cubicBezTo>
                      <a:pt x="1575" y="1700"/>
                      <a:pt x="1668" y="1606"/>
                      <a:pt x="1668" y="1491"/>
                    </a:cubicBezTo>
                    <a:cubicBezTo>
                      <a:pt x="1668" y="1471"/>
                      <a:pt x="1668" y="1386"/>
                      <a:pt x="1668" y="1361"/>
                    </a:cubicBezTo>
                    <a:lnTo>
                      <a:pt x="1668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id="{BDD9994B-5146-4711-9220-120049ED6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588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FA1D68B-B2BF-43DA-A408-65089A1EE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884" y="3065208"/>
              <a:ext cx="543110" cy="952011"/>
            </a:xfrm>
            <a:custGeom>
              <a:avLst/>
              <a:gdLst>
                <a:gd name="T0" fmla="*/ 1521 w 1705"/>
                <a:gd name="T1" fmla="*/ 0 h 2985"/>
                <a:gd name="T2" fmla="*/ 1521 w 1705"/>
                <a:gd name="T3" fmla="*/ 0 h 2985"/>
                <a:gd name="T4" fmla="*/ 1338 w 1705"/>
                <a:gd name="T5" fmla="*/ 184 h 2985"/>
                <a:gd name="T6" fmla="*/ 1338 w 1705"/>
                <a:gd name="T7" fmla="*/ 1507 h 2985"/>
                <a:gd name="T8" fmla="*/ 184 w 1705"/>
                <a:gd name="T9" fmla="*/ 1507 h 2985"/>
                <a:gd name="T10" fmla="*/ 0 w 1705"/>
                <a:gd name="T11" fmla="*/ 1691 h 2985"/>
                <a:gd name="T12" fmla="*/ 184 w 1705"/>
                <a:gd name="T13" fmla="*/ 1874 h 2985"/>
                <a:gd name="T14" fmla="*/ 789 w 1705"/>
                <a:gd name="T15" fmla="*/ 1874 h 2985"/>
                <a:gd name="T16" fmla="*/ 789 w 1705"/>
                <a:gd name="T17" fmla="*/ 2818 h 2985"/>
                <a:gd name="T18" fmla="*/ 368 w 1705"/>
                <a:gd name="T19" fmla="*/ 2818 h 2985"/>
                <a:gd name="T20" fmla="*/ 284 w 1705"/>
                <a:gd name="T21" fmla="*/ 2901 h 2985"/>
                <a:gd name="T22" fmla="*/ 368 w 1705"/>
                <a:gd name="T23" fmla="*/ 2985 h 2985"/>
                <a:gd name="T24" fmla="*/ 1280 w 1705"/>
                <a:gd name="T25" fmla="*/ 2985 h 2985"/>
                <a:gd name="T26" fmla="*/ 1363 w 1705"/>
                <a:gd name="T27" fmla="*/ 2901 h 2985"/>
                <a:gd name="T28" fmla="*/ 1280 w 1705"/>
                <a:gd name="T29" fmla="*/ 2818 h 2985"/>
                <a:gd name="T30" fmla="*/ 917 w 1705"/>
                <a:gd name="T31" fmla="*/ 2818 h 2985"/>
                <a:gd name="T32" fmla="*/ 917 w 1705"/>
                <a:gd name="T33" fmla="*/ 1874 h 2985"/>
                <a:gd name="T34" fmla="*/ 1521 w 1705"/>
                <a:gd name="T35" fmla="*/ 1874 h 2985"/>
                <a:gd name="T36" fmla="*/ 1521 w 1705"/>
                <a:gd name="T37" fmla="*/ 1874 h 2985"/>
                <a:gd name="T38" fmla="*/ 1705 w 1705"/>
                <a:gd name="T39" fmla="*/ 1691 h 2985"/>
                <a:gd name="T40" fmla="*/ 1705 w 1705"/>
                <a:gd name="T41" fmla="*/ 184 h 2985"/>
                <a:gd name="T42" fmla="*/ 1521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521" y="0"/>
                  </a:moveTo>
                  <a:cubicBezTo>
                    <a:pt x="1521" y="0"/>
                    <a:pt x="1521" y="0"/>
                    <a:pt x="1521" y="0"/>
                  </a:cubicBezTo>
                  <a:cubicBezTo>
                    <a:pt x="1420" y="0"/>
                    <a:pt x="1338" y="82"/>
                    <a:pt x="1338" y="184"/>
                  </a:cubicBezTo>
                  <a:cubicBezTo>
                    <a:pt x="1338" y="1507"/>
                    <a:pt x="1338" y="1507"/>
                    <a:pt x="1338" y="1507"/>
                  </a:cubicBezTo>
                  <a:cubicBezTo>
                    <a:pt x="184" y="1507"/>
                    <a:pt x="184" y="1507"/>
                    <a:pt x="184" y="1507"/>
                  </a:cubicBezTo>
                  <a:cubicBezTo>
                    <a:pt x="83" y="1507"/>
                    <a:pt x="0" y="1590"/>
                    <a:pt x="0" y="1691"/>
                  </a:cubicBezTo>
                  <a:cubicBezTo>
                    <a:pt x="0" y="1792"/>
                    <a:pt x="83" y="1874"/>
                    <a:pt x="184" y="1874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368" y="2818"/>
                    <a:pt x="368" y="2818"/>
                    <a:pt x="368" y="2818"/>
                  </a:cubicBezTo>
                  <a:cubicBezTo>
                    <a:pt x="322" y="2818"/>
                    <a:pt x="284" y="2855"/>
                    <a:pt x="284" y="2901"/>
                  </a:cubicBezTo>
                  <a:cubicBezTo>
                    <a:pt x="284" y="2948"/>
                    <a:pt x="322" y="2985"/>
                    <a:pt x="368" y="2985"/>
                  </a:cubicBezTo>
                  <a:cubicBezTo>
                    <a:pt x="1280" y="2985"/>
                    <a:pt x="1280" y="2985"/>
                    <a:pt x="1280" y="2985"/>
                  </a:cubicBezTo>
                  <a:cubicBezTo>
                    <a:pt x="1326" y="2985"/>
                    <a:pt x="1363" y="2948"/>
                    <a:pt x="1363" y="2901"/>
                  </a:cubicBezTo>
                  <a:cubicBezTo>
                    <a:pt x="1363" y="2855"/>
                    <a:pt x="1326" y="2818"/>
                    <a:pt x="1280" y="2818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623" y="1874"/>
                    <a:pt x="1705" y="1792"/>
                    <a:pt x="1705" y="1691"/>
                  </a:cubicBezTo>
                  <a:cubicBezTo>
                    <a:pt x="1705" y="184"/>
                    <a:pt x="1705" y="184"/>
                    <a:pt x="1705" y="184"/>
                  </a:cubicBezTo>
                  <a:cubicBezTo>
                    <a:pt x="1705" y="82"/>
                    <a:pt x="1623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41D1975-EA73-4962-9C56-920C7547E972}"/>
                </a:ext>
              </a:extLst>
            </p:cNvPr>
            <p:cNvGrpSpPr/>
            <p:nvPr/>
          </p:nvGrpSpPr>
          <p:grpSpPr>
            <a:xfrm>
              <a:off x="1094093" y="2736583"/>
              <a:ext cx="530567" cy="1195344"/>
              <a:chOff x="1403350" y="1955800"/>
              <a:chExt cx="671513" cy="1512888"/>
            </a:xfrm>
            <a:solidFill>
              <a:schemeClr val="accent5"/>
            </a:solidFill>
          </p:grpSpPr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8747785E-2473-4682-8943-5C96AE09B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350" y="2271713"/>
                <a:ext cx="671513" cy="1196975"/>
              </a:xfrm>
              <a:custGeom>
                <a:avLst/>
                <a:gdLst>
                  <a:gd name="T0" fmla="*/ 0 w 1668"/>
                  <a:gd name="T1" fmla="*/ 339 h 2965"/>
                  <a:gd name="T2" fmla="*/ 339 w 1668"/>
                  <a:gd name="T3" fmla="*/ 0 h 2965"/>
                  <a:gd name="T4" fmla="*/ 577 w 1668"/>
                  <a:gd name="T5" fmla="*/ 98 h 2965"/>
                  <a:gd name="T6" fmla="*/ 606 w 1668"/>
                  <a:gd name="T7" fmla="*/ 119 h 2965"/>
                  <a:gd name="T8" fmla="*/ 1033 w 1668"/>
                  <a:gd name="T9" fmla="*/ 546 h 2965"/>
                  <a:gd name="T10" fmla="*/ 1546 w 1668"/>
                  <a:gd name="T11" fmla="*/ 546 h 2965"/>
                  <a:gd name="T12" fmla="*/ 1668 w 1668"/>
                  <a:gd name="T13" fmla="*/ 668 h 2965"/>
                  <a:gd name="T14" fmla="*/ 1546 w 1668"/>
                  <a:gd name="T15" fmla="*/ 790 h 2965"/>
                  <a:gd name="T16" fmla="*/ 1005 w 1668"/>
                  <a:gd name="T17" fmla="*/ 790 h 2965"/>
                  <a:gd name="T18" fmla="*/ 1005 w 1668"/>
                  <a:gd name="T19" fmla="*/ 790 h 2965"/>
                  <a:gd name="T20" fmla="*/ 977 w 1668"/>
                  <a:gd name="T21" fmla="*/ 790 h 2965"/>
                  <a:gd name="T22" fmla="*/ 977 w 1668"/>
                  <a:gd name="T23" fmla="*/ 787 h 2965"/>
                  <a:gd name="T24" fmla="*/ 925 w 1668"/>
                  <a:gd name="T25" fmla="*/ 757 h 2965"/>
                  <a:gd name="T26" fmla="*/ 678 w 1668"/>
                  <a:gd name="T27" fmla="*/ 510 h 2965"/>
                  <a:gd name="T28" fmla="*/ 678 w 1668"/>
                  <a:gd name="T29" fmla="*/ 1283 h 2965"/>
                  <a:gd name="T30" fmla="*/ 1460 w 1668"/>
                  <a:gd name="T31" fmla="*/ 1283 h 2965"/>
                  <a:gd name="T32" fmla="*/ 1472 w 1668"/>
                  <a:gd name="T33" fmla="*/ 1283 h 2965"/>
                  <a:gd name="T34" fmla="*/ 1484 w 1668"/>
                  <a:gd name="T35" fmla="*/ 1283 h 2965"/>
                  <a:gd name="T36" fmla="*/ 1668 w 1668"/>
                  <a:gd name="T37" fmla="*/ 1467 h 2965"/>
                  <a:gd name="T38" fmla="*/ 1668 w 1668"/>
                  <a:gd name="T39" fmla="*/ 1491 h 2965"/>
                  <a:gd name="T40" fmla="*/ 1668 w 1668"/>
                  <a:gd name="T41" fmla="*/ 1491 h 2965"/>
                  <a:gd name="T42" fmla="*/ 1668 w 1668"/>
                  <a:gd name="T43" fmla="*/ 1491 h 2965"/>
                  <a:gd name="T44" fmla="*/ 1668 w 1668"/>
                  <a:gd name="T45" fmla="*/ 2780 h 2965"/>
                  <a:gd name="T46" fmla="*/ 1484 w 1668"/>
                  <a:gd name="T47" fmla="*/ 2965 h 2965"/>
                  <a:gd name="T48" fmla="*/ 1300 w 1668"/>
                  <a:gd name="T49" fmla="*/ 2780 h 2965"/>
                  <a:gd name="T50" fmla="*/ 1300 w 1668"/>
                  <a:gd name="T51" fmla="*/ 1700 h 2965"/>
                  <a:gd name="T52" fmla="*/ 209 w 1668"/>
                  <a:gd name="T53" fmla="*/ 1700 h 2965"/>
                  <a:gd name="T54" fmla="*/ 0 w 1668"/>
                  <a:gd name="T55" fmla="*/ 1491 h 2965"/>
                  <a:gd name="T56" fmla="*/ 0 w 1668"/>
                  <a:gd name="T57" fmla="*/ 1361 h 2965"/>
                  <a:gd name="T58" fmla="*/ 0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0" y="339"/>
                    </a:moveTo>
                    <a:cubicBezTo>
                      <a:pt x="0" y="152"/>
                      <a:pt x="152" y="0"/>
                      <a:pt x="339" y="0"/>
                    </a:cubicBezTo>
                    <a:cubicBezTo>
                      <a:pt x="432" y="0"/>
                      <a:pt x="516" y="37"/>
                      <a:pt x="577" y="98"/>
                    </a:cubicBezTo>
                    <a:cubicBezTo>
                      <a:pt x="587" y="103"/>
                      <a:pt x="597" y="110"/>
                      <a:pt x="606" y="119"/>
                    </a:cubicBezTo>
                    <a:cubicBezTo>
                      <a:pt x="1033" y="546"/>
                      <a:pt x="1033" y="546"/>
                      <a:pt x="1033" y="546"/>
                    </a:cubicBezTo>
                    <a:cubicBezTo>
                      <a:pt x="1546" y="546"/>
                      <a:pt x="1546" y="546"/>
                      <a:pt x="1546" y="546"/>
                    </a:cubicBezTo>
                    <a:cubicBezTo>
                      <a:pt x="1613" y="546"/>
                      <a:pt x="1668" y="600"/>
                      <a:pt x="1668" y="668"/>
                    </a:cubicBezTo>
                    <a:cubicBezTo>
                      <a:pt x="1668" y="736"/>
                      <a:pt x="1613" y="790"/>
                      <a:pt x="1546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977" y="790"/>
                      <a:pt x="977" y="790"/>
                      <a:pt x="977" y="790"/>
                    </a:cubicBezTo>
                    <a:cubicBezTo>
                      <a:pt x="977" y="787"/>
                      <a:pt x="977" y="787"/>
                      <a:pt x="977" y="787"/>
                    </a:cubicBezTo>
                    <a:cubicBezTo>
                      <a:pt x="958" y="782"/>
                      <a:pt x="940" y="772"/>
                      <a:pt x="925" y="757"/>
                    </a:cubicBezTo>
                    <a:cubicBezTo>
                      <a:pt x="678" y="510"/>
                      <a:pt x="678" y="510"/>
                      <a:pt x="678" y="510"/>
                    </a:cubicBezTo>
                    <a:cubicBezTo>
                      <a:pt x="678" y="1283"/>
                      <a:pt x="678" y="1283"/>
                      <a:pt x="678" y="1283"/>
                    </a:cubicBezTo>
                    <a:cubicBezTo>
                      <a:pt x="1460" y="1283"/>
                      <a:pt x="1460" y="1283"/>
                      <a:pt x="1460" y="1283"/>
                    </a:cubicBezTo>
                    <a:cubicBezTo>
                      <a:pt x="1464" y="1283"/>
                      <a:pt x="1468" y="1283"/>
                      <a:pt x="1472" y="1283"/>
                    </a:cubicBezTo>
                    <a:cubicBezTo>
                      <a:pt x="1476" y="1283"/>
                      <a:pt x="1480" y="1283"/>
                      <a:pt x="1484" y="1283"/>
                    </a:cubicBezTo>
                    <a:cubicBezTo>
                      <a:pt x="1586" y="1283"/>
                      <a:pt x="1668" y="1365"/>
                      <a:pt x="1668" y="1467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2780"/>
                      <a:pt x="1668" y="2780"/>
                      <a:pt x="1668" y="2780"/>
                    </a:cubicBezTo>
                    <a:cubicBezTo>
                      <a:pt x="1668" y="2882"/>
                      <a:pt x="1586" y="2965"/>
                      <a:pt x="1484" y="2965"/>
                    </a:cubicBezTo>
                    <a:cubicBezTo>
                      <a:pt x="1382" y="2965"/>
                      <a:pt x="1300" y="2882"/>
                      <a:pt x="1300" y="2780"/>
                    </a:cubicBezTo>
                    <a:cubicBezTo>
                      <a:pt x="1300" y="1700"/>
                      <a:pt x="1300" y="1700"/>
                      <a:pt x="1300" y="1700"/>
                    </a:cubicBezTo>
                    <a:cubicBezTo>
                      <a:pt x="209" y="1700"/>
                      <a:pt x="209" y="1700"/>
                      <a:pt x="209" y="1700"/>
                    </a:cubicBezTo>
                    <a:cubicBezTo>
                      <a:pt x="94" y="1700"/>
                      <a:pt x="0" y="1606"/>
                      <a:pt x="0" y="1491"/>
                    </a:cubicBezTo>
                    <a:cubicBezTo>
                      <a:pt x="0" y="1471"/>
                      <a:pt x="0" y="1386"/>
                      <a:pt x="0" y="1361"/>
                    </a:cubicBezTo>
                    <a:lnTo>
                      <a:pt x="0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2">
                <a:extLst>
                  <a:ext uri="{FF2B5EF4-FFF2-40B4-BE49-F238E27FC236}">
                    <a16:creationId xmlns:a16="http://schemas.microsoft.com/office/drawing/2014/main" id="{3DD6EBA0-5ABA-43DA-8AFC-D83073AEC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875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AF70D4E5-28B7-45E2-BBFD-38A53F96A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103" y="3065208"/>
              <a:ext cx="543110" cy="952011"/>
            </a:xfrm>
            <a:custGeom>
              <a:avLst/>
              <a:gdLst>
                <a:gd name="T0" fmla="*/ 184 w 1705"/>
                <a:gd name="T1" fmla="*/ 0 h 2985"/>
                <a:gd name="T2" fmla="*/ 184 w 1705"/>
                <a:gd name="T3" fmla="*/ 0 h 2985"/>
                <a:gd name="T4" fmla="*/ 368 w 1705"/>
                <a:gd name="T5" fmla="*/ 184 h 2985"/>
                <a:gd name="T6" fmla="*/ 368 w 1705"/>
                <a:gd name="T7" fmla="*/ 1507 h 2985"/>
                <a:gd name="T8" fmla="*/ 1521 w 1705"/>
                <a:gd name="T9" fmla="*/ 1507 h 2985"/>
                <a:gd name="T10" fmla="*/ 1705 w 1705"/>
                <a:gd name="T11" fmla="*/ 1691 h 2985"/>
                <a:gd name="T12" fmla="*/ 1521 w 1705"/>
                <a:gd name="T13" fmla="*/ 1874 h 2985"/>
                <a:gd name="T14" fmla="*/ 917 w 1705"/>
                <a:gd name="T15" fmla="*/ 1874 h 2985"/>
                <a:gd name="T16" fmla="*/ 917 w 1705"/>
                <a:gd name="T17" fmla="*/ 2818 h 2985"/>
                <a:gd name="T18" fmla="*/ 1337 w 1705"/>
                <a:gd name="T19" fmla="*/ 2818 h 2985"/>
                <a:gd name="T20" fmla="*/ 1421 w 1705"/>
                <a:gd name="T21" fmla="*/ 2901 h 2985"/>
                <a:gd name="T22" fmla="*/ 1337 w 1705"/>
                <a:gd name="T23" fmla="*/ 2985 h 2985"/>
                <a:gd name="T24" fmla="*/ 426 w 1705"/>
                <a:gd name="T25" fmla="*/ 2985 h 2985"/>
                <a:gd name="T26" fmla="*/ 342 w 1705"/>
                <a:gd name="T27" fmla="*/ 2901 h 2985"/>
                <a:gd name="T28" fmla="*/ 426 w 1705"/>
                <a:gd name="T29" fmla="*/ 2818 h 2985"/>
                <a:gd name="T30" fmla="*/ 789 w 1705"/>
                <a:gd name="T31" fmla="*/ 2818 h 2985"/>
                <a:gd name="T32" fmla="*/ 789 w 1705"/>
                <a:gd name="T33" fmla="*/ 1874 h 2985"/>
                <a:gd name="T34" fmla="*/ 184 w 1705"/>
                <a:gd name="T35" fmla="*/ 1874 h 2985"/>
                <a:gd name="T36" fmla="*/ 184 w 1705"/>
                <a:gd name="T37" fmla="*/ 1874 h 2985"/>
                <a:gd name="T38" fmla="*/ 0 w 1705"/>
                <a:gd name="T39" fmla="*/ 1691 h 2985"/>
                <a:gd name="T40" fmla="*/ 0 w 1705"/>
                <a:gd name="T41" fmla="*/ 184 h 2985"/>
                <a:gd name="T42" fmla="*/ 184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84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85" y="0"/>
                    <a:pt x="368" y="82"/>
                    <a:pt x="368" y="184"/>
                  </a:cubicBezTo>
                  <a:cubicBezTo>
                    <a:pt x="368" y="1507"/>
                    <a:pt x="368" y="1507"/>
                    <a:pt x="368" y="1507"/>
                  </a:cubicBezTo>
                  <a:cubicBezTo>
                    <a:pt x="1521" y="1507"/>
                    <a:pt x="1521" y="1507"/>
                    <a:pt x="1521" y="1507"/>
                  </a:cubicBezTo>
                  <a:cubicBezTo>
                    <a:pt x="1622" y="1507"/>
                    <a:pt x="1705" y="1590"/>
                    <a:pt x="1705" y="1691"/>
                  </a:cubicBezTo>
                  <a:cubicBezTo>
                    <a:pt x="1705" y="1792"/>
                    <a:pt x="1622" y="1874"/>
                    <a:pt x="1521" y="1874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1337" y="2818"/>
                    <a:pt x="1337" y="2818"/>
                    <a:pt x="1337" y="2818"/>
                  </a:cubicBezTo>
                  <a:cubicBezTo>
                    <a:pt x="1384" y="2818"/>
                    <a:pt x="1421" y="2855"/>
                    <a:pt x="1421" y="2901"/>
                  </a:cubicBezTo>
                  <a:cubicBezTo>
                    <a:pt x="1421" y="2948"/>
                    <a:pt x="1384" y="2985"/>
                    <a:pt x="1337" y="2985"/>
                  </a:cubicBezTo>
                  <a:cubicBezTo>
                    <a:pt x="426" y="2985"/>
                    <a:pt x="426" y="2985"/>
                    <a:pt x="426" y="2985"/>
                  </a:cubicBezTo>
                  <a:cubicBezTo>
                    <a:pt x="380" y="2985"/>
                    <a:pt x="342" y="2948"/>
                    <a:pt x="342" y="2901"/>
                  </a:cubicBezTo>
                  <a:cubicBezTo>
                    <a:pt x="342" y="2855"/>
                    <a:pt x="380" y="2818"/>
                    <a:pt x="426" y="2818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83" y="1874"/>
                    <a:pt x="0" y="1792"/>
                    <a:pt x="0" y="169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5F5737EE-DDC0-4099-BBB0-4C1658E52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124" y="3263387"/>
              <a:ext cx="1123849" cy="753832"/>
            </a:xfrm>
            <a:custGeom>
              <a:avLst/>
              <a:gdLst>
                <a:gd name="T0" fmla="*/ 3346 w 3529"/>
                <a:gd name="T1" fmla="*/ 0 h 2365"/>
                <a:gd name="T2" fmla="*/ 184 w 3529"/>
                <a:gd name="T3" fmla="*/ 0 h 2365"/>
                <a:gd name="T4" fmla="*/ 0 w 3529"/>
                <a:gd name="T5" fmla="*/ 129 h 2365"/>
                <a:gd name="T6" fmla="*/ 184 w 3529"/>
                <a:gd name="T7" fmla="*/ 258 h 2365"/>
                <a:gd name="T8" fmla="*/ 991 w 3529"/>
                <a:gd name="T9" fmla="*/ 258 h 2365"/>
                <a:gd name="T10" fmla="*/ 991 w 3529"/>
                <a:gd name="T11" fmla="*/ 2161 h 2365"/>
                <a:gd name="T12" fmla="*/ 844 w 3529"/>
                <a:gd name="T13" fmla="*/ 2161 h 2365"/>
                <a:gd name="T14" fmla="*/ 742 w 3529"/>
                <a:gd name="T15" fmla="*/ 2263 h 2365"/>
                <a:gd name="T16" fmla="*/ 844 w 3529"/>
                <a:gd name="T17" fmla="*/ 2365 h 2365"/>
                <a:gd name="T18" fmla="*/ 991 w 3529"/>
                <a:gd name="T19" fmla="*/ 2365 h 2365"/>
                <a:gd name="T20" fmla="*/ 2538 w 3529"/>
                <a:gd name="T21" fmla="*/ 2365 h 2365"/>
                <a:gd name="T22" fmla="*/ 2686 w 3529"/>
                <a:gd name="T23" fmla="*/ 2365 h 2365"/>
                <a:gd name="T24" fmla="*/ 2788 w 3529"/>
                <a:gd name="T25" fmla="*/ 2263 h 2365"/>
                <a:gd name="T26" fmla="*/ 2686 w 3529"/>
                <a:gd name="T27" fmla="*/ 2161 h 2365"/>
                <a:gd name="T28" fmla="*/ 2538 w 3529"/>
                <a:gd name="T29" fmla="*/ 2161 h 2365"/>
                <a:gd name="T30" fmla="*/ 2538 w 3529"/>
                <a:gd name="T31" fmla="*/ 258 h 2365"/>
                <a:gd name="T32" fmla="*/ 3346 w 3529"/>
                <a:gd name="T33" fmla="*/ 258 h 2365"/>
                <a:gd name="T34" fmla="*/ 3529 w 3529"/>
                <a:gd name="T35" fmla="*/ 129 h 2365"/>
                <a:gd name="T36" fmla="*/ 3346 w 3529"/>
                <a:gd name="T37" fmla="*/ 0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9" h="2365">
                  <a:moveTo>
                    <a:pt x="3346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58"/>
                    <a:pt x="0" y="129"/>
                  </a:cubicBezTo>
                  <a:cubicBezTo>
                    <a:pt x="0" y="200"/>
                    <a:pt x="83" y="258"/>
                    <a:pt x="184" y="258"/>
                  </a:cubicBezTo>
                  <a:cubicBezTo>
                    <a:pt x="991" y="258"/>
                    <a:pt x="991" y="258"/>
                    <a:pt x="991" y="258"/>
                  </a:cubicBezTo>
                  <a:cubicBezTo>
                    <a:pt x="991" y="2161"/>
                    <a:pt x="991" y="2161"/>
                    <a:pt x="991" y="2161"/>
                  </a:cubicBezTo>
                  <a:cubicBezTo>
                    <a:pt x="844" y="2161"/>
                    <a:pt x="844" y="2161"/>
                    <a:pt x="844" y="2161"/>
                  </a:cubicBezTo>
                  <a:cubicBezTo>
                    <a:pt x="787" y="2161"/>
                    <a:pt x="742" y="2207"/>
                    <a:pt x="742" y="2263"/>
                  </a:cubicBezTo>
                  <a:cubicBezTo>
                    <a:pt x="742" y="2320"/>
                    <a:pt x="787" y="2365"/>
                    <a:pt x="844" y="2365"/>
                  </a:cubicBezTo>
                  <a:cubicBezTo>
                    <a:pt x="991" y="2365"/>
                    <a:pt x="991" y="2365"/>
                    <a:pt x="991" y="2365"/>
                  </a:cubicBezTo>
                  <a:cubicBezTo>
                    <a:pt x="2538" y="2365"/>
                    <a:pt x="2538" y="2365"/>
                    <a:pt x="2538" y="2365"/>
                  </a:cubicBezTo>
                  <a:cubicBezTo>
                    <a:pt x="2686" y="2365"/>
                    <a:pt x="2686" y="2365"/>
                    <a:pt x="2686" y="2365"/>
                  </a:cubicBezTo>
                  <a:cubicBezTo>
                    <a:pt x="2742" y="2365"/>
                    <a:pt x="2788" y="2320"/>
                    <a:pt x="2788" y="2263"/>
                  </a:cubicBezTo>
                  <a:cubicBezTo>
                    <a:pt x="2788" y="2207"/>
                    <a:pt x="2742" y="2161"/>
                    <a:pt x="2686" y="2161"/>
                  </a:cubicBezTo>
                  <a:cubicBezTo>
                    <a:pt x="2538" y="2161"/>
                    <a:pt x="2538" y="2161"/>
                    <a:pt x="2538" y="2161"/>
                  </a:cubicBezTo>
                  <a:cubicBezTo>
                    <a:pt x="2538" y="258"/>
                    <a:pt x="2538" y="258"/>
                    <a:pt x="2538" y="258"/>
                  </a:cubicBezTo>
                  <a:cubicBezTo>
                    <a:pt x="3346" y="258"/>
                    <a:pt x="3346" y="258"/>
                    <a:pt x="3346" y="258"/>
                  </a:cubicBezTo>
                  <a:cubicBezTo>
                    <a:pt x="3447" y="258"/>
                    <a:pt x="3529" y="200"/>
                    <a:pt x="3529" y="129"/>
                  </a:cubicBezTo>
                  <a:cubicBezTo>
                    <a:pt x="3529" y="58"/>
                    <a:pt x="3447" y="0"/>
                    <a:pt x="3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6">
              <a:extLst>
                <a:ext uri="{FF2B5EF4-FFF2-40B4-BE49-F238E27FC236}">
                  <a16:creationId xmlns:a16="http://schemas.microsoft.com/office/drawing/2014/main" id="{B145C62F-B247-44FE-9B4F-BB10E68CE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2399164"/>
              <a:ext cx="1588" cy="1588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Callout 38">
              <a:extLst>
                <a:ext uri="{FF2B5EF4-FFF2-40B4-BE49-F238E27FC236}">
                  <a16:creationId xmlns:a16="http://schemas.microsoft.com/office/drawing/2014/main" id="{C9B5C7B4-AA4E-4AF6-A5D1-D6E33B6A3A44}"/>
                </a:ext>
              </a:extLst>
            </p:cNvPr>
            <p:cNvSpPr/>
            <p:nvPr/>
          </p:nvSpPr>
          <p:spPr>
            <a:xfrm flipH="1">
              <a:off x="985255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Callout 3">
              <a:extLst>
                <a:ext uri="{FF2B5EF4-FFF2-40B4-BE49-F238E27FC236}">
                  <a16:creationId xmlns:a16="http://schemas.microsoft.com/office/drawing/2014/main" id="{9FB99645-A0D9-4706-BBBF-023E83B87D14}"/>
                </a:ext>
              </a:extLst>
            </p:cNvPr>
            <p:cNvSpPr/>
            <p:nvPr/>
          </p:nvSpPr>
          <p:spPr>
            <a:xfrm>
              <a:off x="2563209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8A0B21-0C28-4035-89B5-928CE96D51AC}"/>
              </a:ext>
            </a:extLst>
          </p:cNvPr>
          <p:cNvGrpSpPr/>
          <p:nvPr/>
        </p:nvGrpSpPr>
        <p:grpSpPr>
          <a:xfrm>
            <a:off x="4364182" y="1482022"/>
            <a:ext cx="3951434" cy="2743200"/>
            <a:chOff x="4364182" y="1482022"/>
            <a:chExt cx="3951434" cy="27432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6B13D75-1C5C-4FC0-AC28-9D879499F391}"/>
                </a:ext>
              </a:extLst>
            </p:cNvPr>
            <p:cNvCxnSpPr/>
            <p:nvPr/>
          </p:nvCxnSpPr>
          <p:spPr>
            <a:xfrm>
              <a:off x="4364182" y="1482022"/>
              <a:ext cx="0" cy="274320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6E3C11-0739-44B3-96B1-6772EEA20FBD}"/>
                </a:ext>
              </a:extLst>
            </p:cNvPr>
            <p:cNvGrpSpPr/>
            <p:nvPr/>
          </p:nvGrpSpPr>
          <p:grpSpPr>
            <a:xfrm>
              <a:off x="4843649" y="1765395"/>
              <a:ext cx="3471967" cy="2144882"/>
              <a:chOff x="4843649" y="1765395"/>
              <a:chExt cx="3471967" cy="214488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4097E78-F0D3-4189-89BB-6A173281773C}"/>
                  </a:ext>
                </a:extLst>
              </p:cNvPr>
              <p:cNvGrpSpPr/>
              <p:nvPr/>
            </p:nvGrpSpPr>
            <p:grpSpPr>
              <a:xfrm>
                <a:off x="4843649" y="1765395"/>
                <a:ext cx="3471967" cy="358121"/>
                <a:chOff x="4843649" y="1765395"/>
                <a:chExt cx="3471967" cy="358121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F5754751-B796-441C-A003-EE62F2663A89}"/>
                    </a:ext>
                  </a:extLst>
                </p:cNvPr>
                <p:cNvGrpSpPr/>
                <p:nvPr/>
              </p:nvGrpSpPr>
              <p:grpSpPr>
                <a:xfrm>
                  <a:off x="5467874" y="1765395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5270A09-F796-4BFA-819E-6FC1DBE92B7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Spend 3 hours per day and 5 days per week.  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29E28A1-8558-4E23-9788-66F497649E7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Working everyday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4681D877-CF2F-4EB3-9AF7-4EB0C3C57352}"/>
                    </a:ext>
                  </a:extLst>
                </p:cNvPr>
                <p:cNvGrpSpPr/>
                <p:nvPr/>
              </p:nvGrpSpPr>
              <p:grpSpPr>
                <a:xfrm>
                  <a:off x="4843649" y="1765560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5A17B16E-2570-4747-B2B0-4121CC0377B6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59E8EAC-5EF3-4E5B-A2E6-4F5A2EBCD8D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01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6E26C83-8709-4338-868D-C8B2D9162D53}"/>
                  </a:ext>
                </a:extLst>
              </p:cNvPr>
              <p:cNvGrpSpPr/>
              <p:nvPr/>
            </p:nvGrpSpPr>
            <p:grpSpPr>
              <a:xfrm>
                <a:off x="4843649" y="2360982"/>
                <a:ext cx="3471967" cy="358121"/>
                <a:chOff x="4843649" y="2360982"/>
                <a:chExt cx="3471967" cy="358121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E4BDF8C5-BEE4-4838-8932-F48460AACB52}"/>
                    </a:ext>
                  </a:extLst>
                </p:cNvPr>
                <p:cNvGrpSpPr/>
                <p:nvPr/>
              </p:nvGrpSpPr>
              <p:grpSpPr>
                <a:xfrm>
                  <a:off x="5467874" y="2360982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84B37BB3-DCED-4370-9031-087655D51FFB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At FPT University Hoa Lac Campus</a:t>
                    </a: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BA098BC6-247C-4E60-8055-A6045E8D44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Meeting every week</a:t>
                    </a:r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566D226B-0F2A-41EE-9D1D-8A074A3AEC4C}"/>
                    </a:ext>
                  </a:extLst>
                </p:cNvPr>
                <p:cNvGrpSpPr/>
                <p:nvPr/>
              </p:nvGrpSpPr>
              <p:grpSpPr>
                <a:xfrm>
                  <a:off x="4843649" y="2361147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4970F35-47CA-4BD0-9796-2756BF14E2F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3493F4D6-2CD9-466F-93AF-EAA508798D6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0A7632B-8A05-4378-B4C1-55536570DF68}"/>
                  </a:ext>
                </a:extLst>
              </p:cNvPr>
              <p:cNvGrpSpPr/>
              <p:nvPr/>
            </p:nvGrpSpPr>
            <p:grpSpPr>
              <a:xfrm>
                <a:off x="4843649" y="2956569"/>
                <a:ext cx="3471967" cy="358121"/>
                <a:chOff x="4843649" y="2956569"/>
                <a:chExt cx="3471967" cy="358121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827B8CF-6A2B-4C59-A271-1D02BB77DA2B}"/>
                    </a:ext>
                  </a:extLst>
                </p:cNvPr>
                <p:cNvGrpSpPr/>
                <p:nvPr/>
              </p:nvGrpSpPr>
              <p:grpSpPr>
                <a:xfrm>
                  <a:off x="5467874" y="2956569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5FC33B1D-6047-4530-B5E1-938C10981AE8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Send report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Facebook </a:t>
                    </a: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and join regular meeting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Skype</a:t>
                    </a:r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AC2CF6CF-8CAF-47A6-B77A-CA73F37ECF5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Keeping in touch on social network </a:t>
                    </a:r>
                  </a:p>
                </p:txBody>
              </p: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DA321CE0-82D2-4365-9B27-5A9F9BB14C75}"/>
                    </a:ext>
                  </a:extLst>
                </p:cNvPr>
                <p:cNvGrpSpPr/>
                <p:nvPr/>
              </p:nvGrpSpPr>
              <p:grpSpPr>
                <a:xfrm>
                  <a:off x="4843649" y="2956734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E85304C-8001-4FB2-8D11-36FD8183BCA4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FA51B42A-839E-4A6E-86B1-72354A7EE673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03</a:t>
                    </a: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23091A0-7883-4D43-BB35-BC7B7D4C11F1}"/>
                  </a:ext>
                </a:extLst>
              </p:cNvPr>
              <p:cNvGrpSpPr/>
              <p:nvPr/>
            </p:nvGrpSpPr>
            <p:grpSpPr>
              <a:xfrm>
                <a:off x="4843649" y="3552156"/>
                <a:ext cx="3471967" cy="358121"/>
                <a:chOff x="4843649" y="3552156"/>
                <a:chExt cx="3471967" cy="358121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86C8792-8635-495C-AFFA-D18BEECD5C8B}"/>
                    </a:ext>
                  </a:extLst>
                </p:cNvPr>
                <p:cNvGrpSpPr/>
                <p:nvPr/>
              </p:nvGrpSpPr>
              <p:grpSpPr>
                <a:xfrm>
                  <a:off x="5467874" y="3552156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83EABF46-67DC-448A-97FB-EA5CFDAC84A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Meeting once per week</a:t>
                    </a: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53A2337D-00B9-4545-813F-03F19EDDDDA1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Getting feedback from supervisor</a:t>
                    </a: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3ED504BD-5737-45D6-96A8-6FE0B26949EF}"/>
                    </a:ext>
                  </a:extLst>
                </p:cNvPr>
                <p:cNvGrpSpPr/>
                <p:nvPr/>
              </p:nvGrpSpPr>
              <p:grpSpPr>
                <a:xfrm>
                  <a:off x="4843649" y="3552321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D12F1D11-0EAA-4099-BF0F-E02E7DD3668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1BFDF0C2-1014-48BC-BC6C-FB1E0D6FB036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295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ent template">
  <a:themeElements>
    <a:clrScheme name="FlatUIColor-Light">
      <a:dk1>
        <a:srgbClr val="34495E"/>
      </a:dk1>
      <a:lt1>
        <a:sysClr val="window" lastClr="FFFFFF"/>
      </a:lt1>
      <a:dk2>
        <a:srgbClr val="34495E"/>
      </a:dk2>
      <a:lt2>
        <a:srgbClr val="ECF0F1"/>
      </a:lt2>
      <a:accent1>
        <a:srgbClr val="3498DB"/>
      </a:accent1>
      <a:accent2>
        <a:srgbClr val="F39C12"/>
      </a:accent2>
      <a:accent3>
        <a:srgbClr val="E74C3C"/>
      </a:accent3>
      <a:accent4>
        <a:srgbClr val="F1C40F"/>
      </a:accent4>
      <a:accent5>
        <a:srgbClr val="1ABC9C"/>
      </a:accent5>
      <a:accent6>
        <a:srgbClr val="9B59B6"/>
      </a:accent6>
      <a:hlink>
        <a:srgbClr val="0070C0"/>
      </a:hlink>
      <a:folHlink>
        <a:srgbClr val="9B59B6"/>
      </a:folHlink>
    </a:clrScheme>
    <a:fontScheme name="Lato">
      <a:majorFont>
        <a:latin typeface="Lato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1220</Words>
  <Application>Microsoft Office PowerPoint</Application>
  <PresentationFormat>On-screen Show (16:9)</PresentationFormat>
  <Paragraphs>380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Lato</vt:lpstr>
      <vt:lpstr>Yu Mincho</vt:lpstr>
      <vt:lpstr>Lato Heavy</vt:lpstr>
      <vt:lpstr>Arial</vt:lpstr>
      <vt:lpstr>Lato Light</vt:lpstr>
      <vt:lpstr>Lato Black</vt:lpstr>
      <vt:lpstr>Times New Roman</vt:lpstr>
      <vt:lpstr>Kent template</vt:lpstr>
      <vt:lpstr>PowerPoint Presentation</vt:lpstr>
      <vt:lpstr>Team Members</vt:lpstr>
      <vt:lpstr>Presentation  Agenda</vt:lpstr>
      <vt:lpstr>PowerPoint Presentation</vt:lpstr>
      <vt:lpstr>THE PROBLEM</vt:lpstr>
      <vt:lpstr>IDEA</vt:lpstr>
      <vt:lpstr>PowerPoint Presentation</vt:lpstr>
      <vt:lpstr>System Development Plan</vt:lpstr>
      <vt:lpstr>System Development Plan</vt:lpstr>
      <vt:lpstr>System Development Plan</vt:lpstr>
      <vt:lpstr>Development Tools</vt:lpstr>
      <vt:lpstr>Risk management plan</vt:lpstr>
      <vt:lpstr>PowerPoint Presentation</vt:lpstr>
      <vt:lpstr>System Architecture Design</vt:lpstr>
      <vt:lpstr>Software Design</vt:lpstr>
      <vt:lpstr>Hardware Design</vt:lpstr>
      <vt:lpstr>Hardware Design</vt:lpstr>
      <vt:lpstr>Firmware Design</vt:lpstr>
      <vt:lpstr>Hardware Devices</vt:lpstr>
      <vt:lpstr>Hardware Devices</vt:lpstr>
      <vt:lpstr>Hardware Devices</vt:lpstr>
      <vt:lpstr>Hardware Devices</vt:lpstr>
      <vt:lpstr>Hardware Devices</vt:lpstr>
      <vt:lpstr>Application Design</vt:lpstr>
      <vt:lpstr>Android Client Application</vt:lpstr>
      <vt:lpstr>Android Client Application</vt:lpstr>
      <vt:lpstr>Remote Controller</vt:lpstr>
      <vt:lpstr>Future Work</vt:lpstr>
      <vt:lpstr>PowerPoint Presentation</vt:lpstr>
      <vt:lpstr>PowerPoint Presentation</vt:lpstr>
      <vt:lpstr>PowerPoint Presentation</vt:lpstr>
      <vt:lpstr>Instructions for use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glee</dc:creator>
  <cp:lastModifiedBy>glee</cp:lastModifiedBy>
  <cp:revision>201</cp:revision>
  <cp:lastPrinted>2017-08-19T20:23:14Z</cp:lastPrinted>
  <dcterms:modified xsi:type="dcterms:W3CDTF">2017-08-19T21:57:54Z</dcterms:modified>
</cp:coreProperties>
</file>